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ppt/media/image11.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92" r:id="rId4"/>
    <p:sldId id="296" r:id="rId5"/>
    <p:sldId id="297" r:id="rId6"/>
    <p:sldId id="299" r:id="rId7"/>
    <p:sldId id="303" r:id="rId8"/>
    <p:sldId id="300" r:id="rId9"/>
    <p:sldId id="301" r:id="rId10"/>
    <p:sldId id="304" r:id="rId11"/>
    <p:sldId id="298" r:id="rId12"/>
    <p:sldId id="302"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Lst>
  <p:sldSz cx="12598400" cy="7200900"/>
  <p:notesSz cx="12598400" cy="72009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95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459413" cy="360363"/>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7135813" y="0"/>
            <a:ext cx="5459412" cy="360363"/>
          </a:xfrm>
          <a:prstGeom prst="rect">
            <a:avLst/>
          </a:prstGeom>
        </p:spPr>
        <p:txBody>
          <a:bodyPr vert="horz" lIns="91440" tIns="45720" rIns="91440" bIns="45720" rtlCol="0"/>
          <a:lstStyle>
            <a:lvl1pPr algn="r">
              <a:defRPr sz="1200"/>
            </a:lvl1pPr>
          </a:lstStyle>
          <a:p>
            <a:fld id="{7D541087-17C2-454F-BB9E-35C484BE6428}" type="datetimeFigureOut">
              <a:rPr lang="es-ES" smtClean="0"/>
              <a:t>27/01/2025</a:t>
            </a:fld>
            <a:endParaRPr lang="es-ES"/>
          </a:p>
        </p:txBody>
      </p:sp>
      <p:sp>
        <p:nvSpPr>
          <p:cNvPr id="4" name="Marcador de imagen de diapositiva 3"/>
          <p:cNvSpPr>
            <a:spLocks noGrp="1" noRot="1" noChangeAspect="1"/>
          </p:cNvSpPr>
          <p:nvPr>
            <p:ph type="sldImg" idx="2"/>
          </p:nvPr>
        </p:nvSpPr>
        <p:spPr>
          <a:xfrm>
            <a:off x="4173538" y="900113"/>
            <a:ext cx="4251325" cy="243046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60475" y="3465513"/>
            <a:ext cx="10077450" cy="283527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840538"/>
            <a:ext cx="5459413" cy="360362"/>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7135813" y="6840538"/>
            <a:ext cx="5459412" cy="360362"/>
          </a:xfrm>
          <a:prstGeom prst="rect">
            <a:avLst/>
          </a:prstGeom>
        </p:spPr>
        <p:txBody>
          <a:bodyPr vert="horz" lIns="91440" tIns="45720" rIns="91440" bIns="45720" rtlCol="0" anchor="b"/>
          <a:lstStyle>
            <a:lvl1pPr algn="r">
              <a:defRPr sz="1200"/>
            </a:lvl1pPr>
          </a:lstStyle>
          <a:p>
            <a:fld id="{D8E1E0DA-0999-42AE-A4E8-8EE8B5C698A0}" type="slidenum">
              <a:rPr lang="es-ES" smtClean="0"/>
              <a:t>‹Nº›</a:t>
            </a:fld>
            <a:endParaRPr lang="es-ES"/>
          </a:p>
        </p:txBody>
      </p:sp>
    </p:spTree>
    <p:extLst>
      <p:ext uri="{BB962C8B-B14F-4D97-AF65-F5344CB8AC3E}">
        <p14:creationId xmlns:p14="http://schemas.microsoft.com/office/powerpoint/2010/main" val="110657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8E1E0DA-0999-42AE-A4E8-8EE8B5C698A0}" type="slidenum">
              <a:rPr lang="es-ES" smtClean="0"/>
              <a:t>1</a:t>
            </a:fld>
            <a:endParaRPr lang="es-ES"/>
          </a:p>
        </p:txBody>
      </p:sp>
    </p:spTree>
    <p:extLst>
      <p:ext uri="{BB962C8B-B14F-4D97-AF65-F5344CB8AC3E}">
        <p14:creationId xmlns:p14="http://schemas.microsoft.com/office/powerpoint/2010/main" val="389967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8E1E0DA-0999-42AE-A4E8-8EE8B5C698A0}" type="slidenum">
              <a:rPr lang="es-ES" smtClean="0"/>
              <a:t>12</a:t>
            </a:fld>
            <a:endParaRPr lang="es-ES"/>
          </a:p>
        </p:txBody>
      </p:sp>
    </p:spTree>
    <p:extLst>
      <p:ext uri="{BB962C8B-B14F-4D97-AF65-F5344CB8AC3E}">
        <p14:creationId xmlns:p14="http://schemas.microsoft.com/office/powerpoint/2010/main" val="369669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5356" y="2232279"/>
            <a:ext cx="10714038" cy="151218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90712" y="4032504"/>
            <a:ext cx="8823325" cy="18002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6C776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6C7761"/>
                </a:solidFill>
                <a:latin typeface="Cambria"/>
                <a:cs typeface="Cambria"/>
              </a:defRPr>
            </a:lvl1pPr>
          </a:lstStyle>
          <a:p>
            <a:endParaRPr/>
          </a:p>
        </p:txBody>
      </p:sp>
      <p:sp>
        <p:nvSpPr>
          <p:cNvPr id="3" name="Holder 3"/>
          <p:cNvSpPr>
            <a:spLocks noGrp="1"/>
          </p:cNvSpPr>
          <p:nvPr>
            <p:ph sz="half" idx="2"/>
          </p:nvPr>
        </p:nvSpPr>
        <p:spPr>
          <a:xfrm>
            <a:off x="630237" y="1656207"/>
            <a:ext cx="5483066" cy="475259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491446" y="1656207"/>
            <a:ext cx="5483066" cy="475259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6C776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128273" y="925026"/>
            <a:ext cx="4348203" cy="391159"/>
          </a:xfrm>
          <a:prstGeom prst="rect">
            <a:avLst/>
          </a:prstGeom>
        </p:spPr>
        <p:txBody>
          <a:bodyPr wrap="square" lIns="0" tIns="0" rIns="0" bIns="0">
            <a:spAutoFit/>
          </a:bodyPr>
          <a:lstStyle>
            <a:lvl1pPr>
              <a:defRPr sz="2400" b="1" i="0">
                <a:solidFill>
                  <a:srgbClr val="6C7761"/>
                </a:solidFill>
                <a:latin typeface="Cambria"/>
                <a:cs typeface="Cambria"/>
              </a:defRPr>
            </a:lvl1pPr>
          </a:lstStyle>
          <a:p>
            <a:endParaRPr/>
          </a:p>
        </p:txBody>
      </p:sp>
      <p:sp>
        <p:nvSpPr>
          <p:cNvPr id="3" name="Holder 3"/>
          <p:cNvSpPr>
            <a:spLocks noGrp="1"/>
          </p:cNvSpPr>
          <p:nvPr>
            <p:ph type="body" idx="1"/>
          </p:nvPr>
        </p:nvSpPr>
        <p:spPr>
          <a:xfrm>
            <a:off x="1232999" y="1829997"/>
            <a:ext cx="10110470" cy="4252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285615" y="6696837"/>
            <a:ext cx="4033520" cy="36004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30237" y="6696837"/>
            <a:ext cx="2899092" cy="36004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6" name="Holder 6"/>
          <p:cNvSpPr>
            <a:spLocks noGrp="1"/>
          </p:cNvSpPr>
          <p:nvPr>
            <p:ph type="sldNum" sz="quarter" idx="7"/>
          </p:nvPr>
        </p:nvSpPr>
        <p:spPr>
          <a:xfrm>
            <a:off x="9075420" y="6696837"/>
            <a:ext cx="2899092" cy="36004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turismoasturias.es/gastronomia"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44.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100"/>
            <a:ext cx="12600305" cy="7200265"/>
          </a:xfrm>
          <a:custGeom>
            <a:avLst/>
            <a:gdLst/>
            <a:ahLst/>
            <a:cxnLst/>
            <a:rect l="l" t="t" r="r" b="b"/>
            <a:pathLst>
              <a:path w="12600305" h="7200265">
                <a:moveTo>
                  <a:pt x="12600000" y="0"/>
                </a:moveTo>
                <a:lnTo>
                  <a:pt x="0" y="0"/>
                </a:lnTo>
                <a:lnTo>
                  <a:pt x="0" y="7199998"/>
                </a:lnTo>
                <a:lnTo>
                  <a:pt x="12600000" y="7199998"/>
                </a:lnTo>
                <a:lnTo>
                  <a:pt x="12600000" y="0"/>
                </a:lnTo>
                <a:close/>
              </a:path>
            </a:pathLst>
          </a:custGeom>
          <a:solidFill>
            <a:srgbClr val="6C7761"/>
          </a:solidFill>
        </p:spPr>
        <p:txBody>
          <a:bodyPr wrap="square" lIns="0" tIns="0" rIns="0" bIns="0" rtlCol="0"/>
          <a:lstStyle/>
          <a:p>
            <a:endParaRPr dirty="0"/>
          </a:p>
        </p:txBody>
      </p:sp>
      <p:pic>
        <p:nvPicPr>
          <p:cNvPr id="3" name="object 3"/>
          <p:cNvPicPr/>
          <p:nvPr/>
        </p:nvPicPr>
        <p:blipFill>
          <a:blip r:embed="rId3" cstate="print"/>
          <a:stretch>
            <a:fillRect/>
          </a:stretch>
        </p:blipFill>
        <p:spPr>
          <a:xfrm>
            <a:off x="2616551" y="1295729"/>
            <a:ext cx="7438896" cy="3366538"/>
          </a:xfrm>
          <a:prstGeom prst="rect">
            <a:avLst/>
          </a:prstGeom>
        </p:spPr>
      </p:pic>
      <p:pic>
        <p:nvPicPr>
          <p:cNvPr id="9" name="Imagen 8" descr="Forma&#10;&#10;Descripción generada automáticamente con confianza media">
            <a:extLst>
              <a:ext uri="{FF2B5EF4-FFF2-40B4-BE49-F238E27FC236}">
                <a16:creationId xmlns:a16="http://schemas.microsoft.com/office/drawing/2014/main" id="{E2D3F4BC-996F-2F3F-6463-A6584FCD4C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926" y="6057572"/>
            <a:ext cx="1024674" cy="10480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858D8-FE84-61BB-C32A-549695E2DE51}"/>
            </a:ext>
          </a:extLst>
        </p:cNvPr>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B4E833F2-5789-C95C-E947-D9421508D36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816" y="3600450"/>
            <a:ext cx="272440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1F237E0-C8E7-D20F-F57F-F19B15AA04C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9439" y="1652581"/>
            <a:ext cx="0" cy="3895738"/>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BE6A2614-91CE-A081-BF79-BEDA2F727286}"/>
              </a:ext>
            </a:extLst>
          </p:cNvPr>
          <p:cNvSpPr txBox="1"/>
          <p:nvPr/>
        </p:nvSpPr>
        <p:spPr>
          <a:xfrm>
            <a:off x="5943600" y="963273"/>
            <a:ext cx="6299200" cy="5830892"/>
          </a:xfrm>
          <a:prstGeom prst="rect">
            <a:avLst/>
          </a:prstGeom>
          <a:noFill/>
        </p:spPr>
        <p:txBody>
          <a:bodyPr wrap="square">
            <a:spAutoFit/>
          </a:bodyPr>
          <a:lstStyle/>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10:30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IGP </a:t>
            </a:r>
            <a:r>
              <a:rPr lang="es-ES" sz="1200" b="1" kern="0" dirty="0">
                <a:effectLst/>
                <a:latin typeface="Calibri" panose="020F0502020204030204" pitchFamily="34" charset="0"/>
                <a:ea typeface="Calibri" panose="020F0502020204030204" pitchFamily="34" charset="0"/>
                <a:cs typeface="Times New Roman" panose="02020603050405020304" pitchFamily="18" charset="0"/>
              </a:rPr>
              <a:t>MIEL DE ASTURIAS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11:15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DOP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e</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 IGP LÁCTEOS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12:00 JOSÉ ANTONIO CAMPOVIEJO  </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Embajador Cocina de Paisaje - *Estrella Michelin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(Restaurante El Corral del </a:t>
            </a:r>
            <a:r>
              <a:rPr lang="es-ES" sz="1200" i="1" kern="0" dirty="0" err="1">
                <a:effectLst/>
                <a:latin typeface="Calibri" panose="020F0502020204030204" pitchFamily="34" charset="0"/>
                <a:ea typeface="Calibri" panose="020F0502020204030204" pitchFamily="34" charset="0"/>
                <a:cs typeface="Times New Roman" panose="02020603050405020304" pitchFamily="18" charset="0"/>
              </a:rPr>
              <a:t>Indianu</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 - Parres)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lvl="1">
              <a:lnSpc>
                <a:spcPct val="150000"/>
              </a:lnSpc>
              <a:spcAft>
                <a:spcPts val="800"/>
              </a:spcAft>
            </a:pPr>
            <a:r>
              <a:rPr lang="es-ES" sz="1200" kern="0" dirty="0">
                <a:latin typeface="Calibri" panose="020F0502020204030204" pitchFamily="34" charset="0"/>
                <a:ea typeface="Calibri" panose="020F0502020204030204" pitchFamily="34" charset="0"/>
                <a:cs typeface="Times New Roman" panose="02020603050405020304" pitchFamily="18" charset="0"/>
              </a:rPr>
              <a:t>E</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labora</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 “Tarta de queso </a:t>
            </a:r>
            <a:r>
              <a:rPr lang="es-ES" sz="1200" i="1" kern="0" dirty="0" err="1">
                <a:effectLst/>
                <a:latin typeface="Calibri" panose="020F0502020204030204" pitchFamily="34" charset="0"/>
                <a:ea typeface="Calibri" panose="020F0502020204030204" pitchFamily="34" charset="0"/>
                <a:cs typeface="Times New Roman" panose="02020603050405020304" pitchFamily="18" charset="0"/>
              </a:rPr>
              <a:t>Gamonéu</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 del Puerto con anchoa de Lastres”</a:t>
            </a:r>
            <a:endParaRPr lang="es-ES" sz="1200" b="1" i="1" kern="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12:45 </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Presentación de producto </a:t>
            </a:r>
            <a:r>
              <a:rPr kumimoji="0" lang="es-ES" sz="12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IGP CHOSCO DE TINEO</a:t>
            </a: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13:30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Repostero</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 JOSÉ MARTÍNEZ </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Embajador Cocina de Paisaje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(Confitería Conchi - Laviana)</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899160">
              <a:lnSpc>
                <a:spcPct val="150000"/>
              </a:lnSpc>
              <a:spcAft>
                <a:spcPts val="800"/>
              </a:spcAft>
            </a:pPr>
            <a:r>
              <a:rPr lang="es-ES" sz="1200" kern="0" dirty="0">
                <a:effectLst/>
                <a:latin typeface="Calibri" panose="020F0502020204030204" pitchFamily="34" charset="0"/>
                <a:ea typeface="Calibri" panose="020F0502020204030204" pitchFamily="34" charset="0"/>
                <a:cs typeface="Times New Roman" panose="02020603050405020304" pitchFamily="18" charset="0"/>
              </a:rPr>
              <a:t>Elabora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“Bartolo”</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0" algn="l" defTabSz="914400" rtl="0" eaLnBrk="1" fontAlgn="auto" latinLnBrk="0" hangingPunct="1">
              <a:lnSpc>
                <a:spcPct val="150000"/>
              </a:lnSpc>
              <a:spcBef>
                <a:spcPts val="0"/>
              </a:spcBef>
              <a:spcAft>
                <a:spcPts val="800"/>
              </a:spcAft>
              <a:buClrTx/>
              <a:buSzTx/>
              <a:buFontTx/>
              <a:buNone/>
              <a:tabLst/>
              <a:defRPr/>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14:15 </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Presentación de producto </a:t>
            </a:r>
            <a:r>
              <a:rPr kumimoji="0" lang="es-ES" sz="12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IGP TERNERA ASTURIANA</a:t>
            </a:r>
            <a:endParaRPr kumimoji="0" lang="es-E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0" algn="l" defTabSz="914400" rtl="0" eaLnBrk="1" fontAlgn="auto" latinLnBrk="0" hangingPunct="1">
              <a:lnSpc>
                <a:spcPct val="150000"/>
              </a:lnSpc>
              <a:spcBef>
                <a:spcPts val="0"/>
              </a:spcBef>
              <a:spcAft>
                <a:spcPts val="800"/>
              </a:spcAft>
              <a:buClrTx/>
              <a:buSzTx/>
              <a:buFontTx/>
              <a:buNone/>
              <a:tabLst/>
              <a:defRPr/>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15:00 </a:t>
            </a:r>
            <a:r>
              <a:rPr kumimoji="0" lang="es-ES" sz="12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JOSÉ ANTONIO CAMPOVIEJO  </a:t>
            </a:r>
            <a:r>
              <a:rPr kumimoji="0" lang="es-E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Embajador Cocina de Paisaje - *Estrella Michelin  </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(Restaurante El Corral del </a:t>
            </a:r>
            <a:r>
              <a:rPr kumimoji="0" lang="es-ES" sz="1200" b="0" i="1"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Indianu</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Parres)</a:t>
            </a:r>
          </a:p>
          <a:p>
            <a:pPr marL="685800" marR="0" lvl="1" indent="0" algn="l" defTabSz="914400" rtl="0" eaLnBrk="1" fontAlgn="auto" latinLnBrk="0" hangingPunct="1">
              <a:lnSpc>
                <a:spcPct val="150000"/>
              </a:lnSpc>
              <a:spcBef>
                <a:spcPts val="0"/>
              </a:spcBef>
              <a:spcAft>
                <a:spcPts val="80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Elabora</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“Tarta de queso </a:t>
            </a:r>
            <a:r>
              <a:rPr kumimoji="0" lang="es-ES" sz="1200" b="0" i="1"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Gamonéu</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del Puerto con anchoa de Lastres”</a:t>
            </a:r>
            <a:endParaRPr kumimoji="0" lang="es-ES" sz="12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 15:45 </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Presentación de producto </a:t>
            </a:r>
            <a:r>
              <a:rPr kumimoji="0" lang="es-ES" sz="12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tradición ASINCAR</a:t>
            </a:r>
          </a:p>
          <a:p>
            <a:pPr marL="228600" marR="0" lvl="0" indent="0" algn="l" defTabSz="914400" rtl="0" eaLnBrk="1" fontAlgn="auto" latinLnBrk="0" hangingPunct="1">
              <a:lnSpc>
                <a:spcPct val="150000"/>
              </a:lnSpc>
              <a:spcBef>
                <a:spcPts val="0"/>
              </a:spcBef>
              <a:spcAft>
                <a:spcPts val="800"/>
              </a:spcAft>
              <a:buClrTx/>
              <a:buSzTx/>
              <a:buFontTx/>
              <a:buNone/>
              <a:tabLst/>
              <a:defRPr/>
            </a:pPr>
            <a:r>
              <a:rPr kumimoji="0" lang="es-ES" sz="12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16:30  </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Repostero</a:t>
            </a:r>
            <a:r>
              <a:rPr kumimoji="0" lang="es-ES" sz="12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JOSÉ MARTÍNEZ </a:t>
            </a:r>
            <a:r>
              <a:rPr kumimoji="0" lang="es-E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Embajador Cocina de Paisaje </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(Confitería Conchi - Laviana)</a:t>
            </a:r>
            <a:endParaRPr kumimoji="0" lang="es-E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899160" marR="0" lvl="0" indent="0" algn="l" defTabSz="914400" rtl="0" eaLnBrk="1" fontAlgn="auto" latinLnBrk="0" hangingPunct="1">
              <a:lnSpc>
                <a:spcPct val="150000"/>
              </a:lnSpc>
              <a:spcBef>
                <a:spcPts val="0"/>
              </a:spcBef>
              <a:spcAft>
                <a:spcPts val="80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Elabora </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“Bartolo”</a:t>
            </a:r>
            <a:endParaRPr kumimoji="0" lang="es-E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kern="0" dirty="0">
                <a:effectLst/>
                <a:latin typeface="Calibri" panose="020F0502020204030204" pitchFamily="34" charset="0"/>
                <a:ea typeface="Calibri" panose="020F0502020204030204" pitchFamily="34" charset="0"/>
                <a:cs typeface="Times New Roman" panose="02020603050405020304" pitchFamily="18" charset="0"/>
              </a:rPr>
              <a:t>17:15</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DOP SIDRA DE ASTURIAS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AD0D7125-F99C-54B0-3794-C6E37BE3EE02}"/>
              </a:ext>
            </a:extLst>
          </p:cNvPr>
          <p:cNvSpPr txBox="1"/>
          <p:nvPr/>
        </p:nvSpPr>
        <p:spPr>
          <a:xfrm>
            <a:off x="1041400" y="4057650"/>
            <a:ext cx="2971800" cy="1855893"/>
          </a:xfrm>
          <a:prstGeom prst="rect">
            <a:avLst/>
          </a:prstGeom>
          <a:noFill/>
        </p:spPr>
        <p:txBody>
          <a:bodyPr wrap="square" rtlCol="0">
            <a:spAutoFit/>
          </a:bodyPr>
          <a:lstStyle/>
          <a:p>
            <a:pPr algn="ctr"/>
            <a:r>
              <a:rPr lang="es-ES" sz="3300" dirty="0"/>
              <a:t>Agenda</a:t>
            </a:r>
          </a:p>
          <a:p>
            <a:pPr algn="ctr"/>
            <a:r>
              <a:rPr lang="es-ES" sz="3000" dirty="0"/>
              <a:t>MADRID FUSIÓN</a:t>
            </a:r>
          </a:p>
          <a:p>
            <a:pPr algn="ctr">
              <a:lnSpc>
                <a:spcPct val="200000"/>
              </a:lnSpc>
            </a:pPr>
            <a:r>
              <a:rPr lang="es-ES" sz="3000" dirty="0"/>
              <a:t>MIÉRCOLES 29</a:t>
            </a:r>
          </a:p>
        </p:txBody>
      </p:sp>
      <p:pic>
        <p:nvPicPr>
          <p:cNvPr id="2" name="Imagen 1" descr="Logotipo&#10;&#10;Descripción generada automáticamente">
            <a:extLst>
              <a:ext uri="{FF2B5EF4-FFF2-40B4-BE49-F238E27FC236}">
                <a16:creationId xmlns:a16="http://schemas.microsoft.com/office/drawing/2014/main" id="{7359A17E-57AE-7C42-182A-1AB99B025A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3561" y="2039899"/>
            <a:ext cx="2574710" cy="1068938"/>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034C3ABE-DE2D-7471-6E5F-F070568B7E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2005488"/>
            <a:ext cx="1609193" cy="1137761"/>
          </a:xfrm>
          <a:prstGeom prst="rect">
            <a:avLst/>
          </a:prstGeom>
        </p:spPr>
      </p:pic>
    </p:spTree>
    <p:extLst>
      <p:ext uri="{BB962C8B-B14F-4D97-AF65-F5344CB8AC3E}">
        <p14:creationId xmlns:p14="http://schemas.microsoft.com/office/powerpoint/2010/main" val="407538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4483AD34-3FC5-7131-EDC6-049E88113253}"/>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FC54D50C-D68A-36A1-A975-9C4BA7106508}"/>
              </a:ext>
            </a:extLst>
          </p:cNvPr>
          <p:cNvSpPr txBox="1"/>
          <p:nvPr/>
        </p:nvSpPr>
        <p:spPr>
          <a:xfrm>
            <a:off x="279400" y="323850"/>
            <a:ext cx="5632653" cy="1477328"/>
          </a:xfrm>
          <a:prstGeom prst="rect">
            <a:avLst/>
          </a:prstGeom>
          <a:noFill/>
        </p:spPr>
        <p:txBody>
          <a:bodyPr wrap="square" rtlCol="0">
            <a:spAutoFit/>
          </a:bodyPr>
          <a:lstStyle/>
          <a:p>
            <a:pPr algn="ctr"/>
            <a:r>
              <a:rPr lang="es-ES" sz="3600" dirty="0"/>
              <a:t>José Antonio </a:t>
            </a:r>
            <a:r>
              <a:rPr lang="es-ES" sz="3600" dirty="0" err="1"/>
              <a:t>Campoviejo</a:t>
            </a:r>
            <a:endParaRPr lang="es-ES" sz="3600" dirty="0"/>
          </a:p>
          <a:p>
            <a:pPr algn="ctr"/>
            <a:r>
              <a:rPr lang="es-ES" sz="1600" dirty="0"/>
              <a:t>Prepara </a:t>
            </a:r>
            <a:r>
              <a:rPr lang="es-ES" sz="1600" b="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r>
              <a:rPr lang="es-ES" sz="1800" b="1" i="1" dirty="0">
                <a:effectLst/>
                <a:latin typeface="Aptos" panose="020B0004020202020204" pitchFamily="34" charset="0"/>
                <a:ea typeface="Aptos" panose="020B0004020202020204" pitchFamily="34" charset="0"/>
                <a:cs typeface="Times New Roman" panose="02020603050405020304" pitchFamily="18" charset="0"/>
              </a:rPr>
              <a:t>Tarta queso </a:t>
            </a:r>
            <a:r>
              <a:rPr lang="es-ES" sz="1800" b="1" i="1" dirty="0" err="1">
                <a:effectLst/>
                <a:latin typeface="Aptos" panose="020B0004020202020204" pitchFamily="34" charset="0"/>
                <a:ea typeface="Aptos" panose="020B0004020202020204" pitchFamily="34" charset="0"/>
                <a:cs typeface="Times New Roman" panose="02020603050405020304" pitchFamily="18" charset="0"/>
              </a:rPr>
              <a:t>Gamoneu</a:t>
            </a:r>
            <a:r>
              <a:rPr lang="es-ES" sz="1800" b="1" i="1" dirty="0">
                <a:effectLst/>
                <a:latin typeface="Aptos" panose="020B0004020202020204" pitchFamily="34" charset="0"/>
                <a:ea typeface="Aptos" panose="020B0004020202020204" pitchFamily="34" charset="0"/>
                <a:cs typeface="Times New Roman" panose="02020603050405020304" pitchFamily="18" charset="0"/>
              </a:rPr>
              <a:t> del puerto con anchoas de Lastres</a:t>
            </a:r>
            <a:r>
              <a:rPr lang="es-ES" sz="1600" b="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endParaRPr lang="es-ES"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s-ES" sz="3600" dirty="0"/>
          </a:p>
        </p:txBody>
      </p:sp>
      <p:sp>
        <p:nvSpPr>
          <p:cNvPr id="10" name="CuadroTexto 9">
            <a:extLst>
              <a:ext uri="{FF2B5EF4-FFF2-40B4-BE49-F238E27FC236}">
                <a16:creationId xmlns:a16="http://schemas.microsoft.com/office/drawing/2014/main" id="{FB7DF95C-92AE-60DD-1F58-A4713D9D9A07}"/>
              </a:ext>
            </a:extLst>
          </p:cNvPr>
          <p:cNvSpPr txBox="1"/>
          <p:nvPr/>
        </p:nvSpPr>
        <p:spPr>
          <a:xfrm>
            <a:off x="1041400" y="5468719"/>
            <a:ext cx="4047968" cy="1292662"/>
          </a:xfrm>
          <a:prstGeom prst="rect">
            <a:avLst/>
          </a:prstGeom>
          <a:noFill/>
        </p:spPr>
        <p:txBody>
          <a:bodyPr wrap="none" rtlCol="0">
            <a:spAutoFit/>
          </a:bodyPr>
          <a:lstStyle/>
          <a:p>
            <a:pPr algn="ctr"/>
            <a:r>
              <a:rPr lang="es-ES" sz="2000" b="1" dirty="0"/>
              <a:t>Embajador de Cocina de Paisaje</a:t>
            </a:r>
          </a:p>
          <a:p>
            <a:pPr algn="ctr"/>
            <a:r>
              <a:rPr lang="es-ES" sz="2000" b="1" dirty="0"/>
              <a:t>* Estrella Michelin</a:t>
            </a:r>
          </a:p>
          <a:p>
            <a:pPr algn="ctr"/>
            <a:r>
              <a:rPr lang="es-ES" sz="2000" dirty="0"/>
              <a:t>RESTAURANTE</a:t>
            </a:r>
            <a:r>
              <a:rPr lang="es-ES" dirty="0"/>
              <a:t> EL CORRAL DEL INDIANU</a:t>
            </a:r>
          </a:p>
          <a:p>
            <a:pPr algn="ctr"/>
            <a:r>
              <a:rPr lang="es-ES" dirty="0" err="1"/>
              <a:t>Arriondas</a:t>
            </a:r>
            <a:endParaRPr lang="es-ES" dirty="0"/>
          </a:p>
        </p:txBody>
      </p:sp>
      <p:pic>
        <p:nvPicPr>
          <p:cNvPr id="5" name="Imagen 4" descr="Persona preparando comida en la mano&#10;&#10;Descripción generada automáticamente">
            <a:extLst>
              <a:ext uri="{FF2B5EF4-FFF2-40B4-BE49-F238E27FC236}">
                <a16:creationId xmlns:a16="http://schemas.microsoft.com/office/drawing/2014/main" id="{11FF7179-A566-FDAF-3E3F-3774B8BCE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543050"/>
            <a:ext cx="5486400" cy="3657600"/>
          </a:xfrm>
          <a:prstGeom prst="rect">
            <a:avLst/>
          </a:prstGeom>
        </p:spPr>
      </p:pic>
      <p:pic>
        <p:nvPicPr>
          <p:cNvPr id="2" name="Imagen 1" descr="Logotipo&#10;&#10;Descripción generada automáticamente">
            <a:extLst>
              <a:ext uri="{FF2B5EF4-FFF2-40B4-BE49-F238E27FC236}">
                <a16:creationId xmlns:a16="http://schemas.microsoft.com/office/drawing/2014/main" id="{09C6422F-F4E0-BB99-044A-91FD40F36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B09CD9B5-4A1F-1D84-A28C-1F8ADD41FB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
        <p:nvSpPr>
          <p:cNvPr id="4" name="CuadroTexto 3">
            <a:extLst>
              <a:ext uri="{FF2B5EF4-FFF2-40B4-BE49-F238E27FC236}">
                <a16:creationId xmlns:a16="http://schemas.microsoft.com/office/drawing/2014/main" id="{C05FE6E5-2B6D-1C1A-24AF-4934C303AE8A}"/>
              </a:ext>
            </a:extLst>
          </p:cNvPr>
          <p:cNvSpPr txBox="1"/>
          <p:nvPr/>
        </p:nvSpPr>
        <p:spPr>
          <a:xfrm>
            <a:off x="7442200" y="1543050"/>
            <a:ext cx="4124166" cy="4801314"/>
          </a:xfrm>
          <a:prstGeom prst="rect">
            <a:avLst/>
          </a:prstGeom>
          <a:noFill/>
        </p:spPr>
        <p:txBody>
          <a:bodyPr wrap="square" rtlCol="0">
            <a:spAutoFit/>
          </a:bodyPr>
          <a:lstStyle/>
          <a:p>
            <a:endParaRPr lang="es-ES" dirty="0">
              <a:latin typeface="Calibri Light" panose="020F0302020204030204" pitchFamily="34" charset="0"/>
              <a:cs typeface="Calibri Light" panose="020F0302020204030204" pitchFamily="34" charset="0"/>
            </a:endParaRPr>
          </a:p>
          <a:p>
            <a:r>
              <a:rPr lang="es-ES" dirty="0">
                <a:latin typeface="Calibri Light" panose="020F0302020204030204" pitchFamily="34" charset="0"/>
                <a:cs typeface="Calibri Light" panose="020F0302020204030204" pitchFamily="34" charset="0"/>
              </a:rPr>
              <a:t>Un restaurante con mayúsculas, unos profesionales con mucho nivel, una decoración elegante y una cocina que desborda buen hacer, con la maestría de José Antonio </a:t>
            </a:r>
            <a:r>
              <a:rPr lang="es-ES" dirty="0" err="1">
                <a:latin typeface="Calibri Light" panose="020F0302020204030204" pitchFamily="34" charset="0"/>
                <a:cs typeface="Calibri Light" panose="020F0302020204030204" pitchFamily="34" charset="0"/>
              </a:rPr>
              <a:t>Campoviejo</a:t>
            </a:r>
            <a:r>
              <a:rPr lang="es-ES" dirty="0">
                <a:latin typeface="Calibri Light" panose="020F0302020204030204" pitchFamily="34" charset="0"/>
                <a:cs typeface="Calibri Light" panose="020F0302020204030204" pitchFamily="34" charset="0"/>
              </a:rPr>
              <a:t>.</a:t>
            </a:r>
          </a:p>
          <a:p>
            <a:endParaRPr lang="es-ES" dirty="0">
              <a:latin typeface="Calibri Light" panose="020F0302020204030204" pitchFamily="34" charset="0"/>
              <a:cs typeface="Calibri Light" panose="020F0302020204030204" pitchFamily="34" charset="0"/>
            </a:endParaRPr>
          </a:p>
          <a:p>
            <a:r>
              <a:rPr lang="es-ES" dirty="0">
                <a:latin typeface="Calibri Light" panose="020F0302020204030204" pitchFamily="34" charset="0"/>
                <a:cs typeface="Calibri Light" panose="020F0302020204030204" pitchFamily="34" charset="0"/>
              </a:rPr>
              <a:t>La utilización de materia prima extraordinaria, plagada de productos locales, pegados al terruño, para satisfacer los paladares más exigentes.</a:t>
            </a:r>
          </a:p>
          <a:p>
            <a:endParaRPr lang="es-ES" dirty="0">
              <a:latin typeface="Calibri Light" panose="020F0302020204030204" pitchFamily="34" charset="0"/>
              <a:cs typeface="Calibri Light" panose="020F0302020204030204" pitchFamily="34" charset="0"/>
            </a:endParaRPr>
          </a:p>
          <a:p>
            <a:r>
              <a:rPr lang="es-ES" dirty="0">
                <a:latin typeface="Calibri Light" panose="020F0302020204030204" pitchFamily="34" charset="0"/>
                <a:cs typeface="Calibri Light" panose="020F0302020204030204" pitchFamily="34" charset="0"/>
              </a:rPr>
              <a:t>Menús redondos, atractivos y creativos  de quien es uno de los referentes de la cocina asturiana.</a:t>
            </a:r>
          </a:p>
          <a:p>
            <a:endParaRPr lang="es-ES" dirty="0"/>
          </a:p>
          <a:p>
            <a:endParaRPr lang="es-ES" dirty="0"/>
          </a:p>
        </p:txBody>
      </p:sp>
    </p:spTree>
    <p:extLst>
      <p:ext uri="{BB962C8B-B14F-4D97-AF65-F5344CB8AC3E}">
        <p14:creationId xmlns:p14="http://schemas.microsoft.com/office/powerpoint/2010/main" val="197885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C298"/>
        </a:solidFill>
        <a:effectLst/>
      </p:bgPr>
    </p:bg>
    <p:spTree>
      <p:nvGrpSpPr>
        <p:cNvPr id="1" name="">
          <a:extLst>
            <a:ext uri="{FF2B5EF4-FFF2-40B4-BE49-F238E27FC236}">
              <a16:creationId xmlns:a16="http://schemas.microsoft.com/office/drawing/2014/main" id="{6B1CF231-03AA-7B64-BE7C-4D2E3339A609}"/>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54288119-840F-858B-B5A7-9DDBEC06F901}"/>
              </a:ext>
            </a:extLst>
          </p:cNvPr>
          <p:cNvSpPr/>
          <p:nvPr/>
        </p:nvSpPr>
        <p:spPr>
          <a:xfrm>
            <a:off x="0" y="0"/>
            <a:ext cx="12598400" cy="7200900"/>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268AEB47-27A5-7636-7D4F-9D8EA80BDE07}"/>
              </a:ext>
            </a:extLst>
          </p:cNvPr>
          <p:cNvSpPr txBox="1"/>
          <p:nvPr/>
        </p:nvSpPr>
        <p:spPr>
          <a:xfrm>
            <a:off x="507999" y="400050"/>
            <a:ext cx="5404053" cy="1446550"/>
          </a:xfrm>
          <a:prstGeom prst="rect">
            <a:avLst/>
          </a:prstGeom>
          <a:noFill/>
        </p:spPr>
        <p:txBody>
          <a:bodyPr wrap="square" rtlCol="0">
            <a:spAutoFit/>
          </a:bodyPr>
          <a:lstStyle/>
          <a:p>
            <a:pPr algn="ctr"/>
            <a:r>
              <a:rPr lang="es-ES" sz="3600" dirty="0"/>
              <a:t>José Martínez</a:t>
            </a:r>
          </a:p>
          <a:p>
            <a:pPr algn="ctr"/>
            <a:r>
              <a:rPr lang="es-ES" sz="1600" dirty="0"/>
              <a:t>Prepara </a:t>
            </a:r>
            <a:r>
              <a:rPr lang="es-ES" sz="1600" b="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r>
              <a:rPr lang="es-ES" sz="1600" b="1" i="1" kern="100" dirty="0">
                <a:solidFill>
                  <a:srgbClr val="222222"/>
                </a:solidFill>
                <a:latin typeface="Arial" panose="020B0604020202020204" pitchFamily="34" charset="0"/>
                <a:ea typeface="Aptos" panose="020B0004020202020204" pitchFamily="34" charset="0"/>
                <a:cs typeface="Times New Roman" panose="02020603050405020304" pitchFamily="18" charset="0"/>
              </a:rPr>
              <a:t>Bartolos</a:t>
            </a:r>
            <a:r>
              <a:rPr lang="es-ES" sz="1600" b="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endParaRPr lang="es-ES"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s-ES" sz="3600" dirty="0"/>
          </a:p>
        </p:txBody>
      </p:sp>
      <p:sp>
        <p:nvSpPr>
          <p:cNvPr id="10" name="CuadroTexto 9">
            <a:extLst>
              <a:ext uri="{FF2B5EF4-FFF2-40B4-BE49-F238E27FC236}">
                <a16:creationId xmlns:a16="http://schemas.microsoft.com/office/drawing/2014/main" id="{7B567921-8B1C-2C61-D42D-784AB7DE802A}"/>
              </a:ext>
            </a:extLst>
          </p:cNvPr>
          <p:cNvSpPr txBox="1"/>
          <p:nvPr/>
        </p:nvSpPr>
        <p:spPr>
          <a:xfrm>
            <a:off x="1342127" y="5468719"/>
            <a:ext cx="3562001" cy="984885"/>
          </a:xfrm>
          <a:prstGeom prst="rect">
            <a:avLst/>
          </a:prstGeom>
          <a:noFill/>
        </p:spPr>
        <p:txBody>
          <a:bodyPr wrap="none" rtlCol="0">
            <a:spAutoFit/>
          </a:bodyPr>
          <a:lstStyle/>
          <a:p>
            <a:pPr algn="ctr"/>
            <a:r>
              <a:rPr lang="es-ES" sz="2000" b="1" dirty="0"/>
              <a:t>Embajador de Cocina de Paisaje</a:t>
            </a:r>
          </a:p>
          <a:p>
            <a:pPr algn="ctr"/>
            <a:r>
              <a:rPr lang="es-ES" sz="2000" dirty="0"/>
              <a:t>CONFITERÍA</a:t>
            </a:r>
            <a:r>
              <a:rPr lang="es-ES" dirty="0"/>
              <a:t> CONCHI</a:t>
            </a:r>
          </a:p>
          <a:p>
            <a:pPr algn="ctr"/>
            <a:r>
              <a:rPr lang="es-ES" dirty="0"/>
              <a:t>Laviana</a:t>
            </a:r>
          </a:p>
        </p:txBody>
      </p:sp>
      <p:pic>
        <p:nvPicPr>
          <p:cNvPr id="5" name="Imagen 4">
            <a:extLst>
              <a:ext uri="{FF2B5EF4-FFF2-40B4-BE49-F238E27FC236}">
                <a16:creationId xmlns:a16="http://schemas.microsoft.com/office/drawing/2014/main" id="{D366F89B-1BDE-63B0-44AB-1293A814476B}"/>
              </a:ext>
            </a:extLst>
          </p:cNvPr>
          <p:cNvPicPr>
            <a:picLocks noChangeAspect="1"/>
          </p:cNvPicPr>
          <p:nvPr/>
        </p:nvPicPr>
        <p:blipFill>
          <a:blip r:embed="rId3"/>
          <a:stretch>
            <a:fillRect/>
          </a:stretch>
        </p:blipFill>
        <p:spPr>
          <a:xfrm>
            <a:off x="1068014" y="1342740"/>
            <a:ext cx="4284022" cy="4011561"/>
          </a:xfrm>
          <a:prstGeom prst="rect">
            <a:avLst/>
          </a:prstGeom>
        </p:spPr>
      </p:pic>
      <p:sp>
        <p:nvSpPr>
          <p:cNvPr id="9" name="CuadroTexto 8">
            <a:extLst>
              <a:ext uri="{FF2B5EF4-FFF2-40B4-BE49-F238E27FC236}">
                <a16:creationId xmlns:a16="http://schemas.microsoft.com/office/drawing/2014/main" id="{4ECEFCD9-E15F-1BD4-035A-47EEABEEB37A}"/>
              </a:ext>
            </a:extLst>
          </p:cNvPr>
          <p:cNvSpPr txBox="1"/>
          <p:nvPr/>
        </p:nvSpPr>
        <p:spPr>
          <a:xfrm>
            <a:off x="6604000" y="1442115"/>
            <a:ext cx="4926386" cy="4347600"/>
          </a:xfrm>
          <a:prstGeom prst="rect">
            <a:avLst/>
          </a:prstGeom>
          <a:noFill/>
        </p:spPr>
        <p:txBody>
          <a:bodyPr wrap="square">
            <a:spAutoFit/>
          </a:bodyPr>
          <a:lstStyle/>
          <a:p>
            <a:pPr algn="just">
              <a:lnSpc>
                <a:spcPct val="115000"/>
              </a:lnSpc>
              <a:spcAft>
                <a:spcPts val="800"/>
              </a:spcAft>
            </a:pPr>
            <a:r>
              <a:rPr lang="es-ES" sz="1600" kern="100" dirty="0">
                <a:effectLst/>
                <a:latin typeface="+mj-lt"/>
                <a:ea typeface="Aptos" panose="020B0004020202020204" pitchFamily="34" charset="0"/>
                <a:cs typeface="Times New Roman" panose="02020603050405020304" pitchFamily="18" charset="0"/>
              </a:rPr>
              <a:t>“Afincados desde el año 2000 en el concejo de Laviana, Confitería Conchi es una empresa familiar fundada por Conchi y su esposo Paulino, que se dedican en cuerpo y alma a levantar un negocio que rápidamente comienza a destacar por su calidad de producto y saber hacer.</a:t>
            </a:r>
          </a:p>
          <a:p>
            <a:pPr algn="just">
              <a:lnSpc>
                <a:spcPct val="115000"/>
              </a:lnSpc>
              <a:spcAft>
                <a:spcPts val="800"/>
              </a:spcAft>
            </a:pPr>
            <a:r>
              <a:rPr lang="es-ES" sz="1600" kern="100" dirty="0">
                <a:effectLst/>
                <a:latin typeface="+mj-lt"/>
                <a:ea typeface="Aptos" panose="020B0004020202020204" pitchFamily="34" charset="0"/>
                <a:cs typeface="Times New Roman" panose="02020603050405020304" pitchFamily="18" charset="0"/>
              </a:rPr>
              <a:t>En 2012 fallece el padre de familia y son sus hijos Jose y Héctor los que acompañan a su madre al frente del negocio y del obrador, con la sabiduría y conocimientos que su padre les transmitió.</a:t>
            </a:r>
          </a:p>
          <a:p>
            <a:pPr algn="just">
              <a:lnSpc>
                <a:spcPct val="115000"/>
              </a:lnSpc>
              <a:spcAft>
                <a:spcPts val="800"/>
              </a:spcAft>
            </a:pPr>
            <a:r>
              <a:rPr lang="es-ES" sz="1600" kern="100" dirty="0">
                <a:effectLst/>
                <a:latin typeface="+mj-lt"/>
                <a:ea typeface="Aptos" panose="020B0004020202020204" pitchFamily="34" charset="0"/>
                <a:cs typeface="Times New Roman" panose="02020603050405020304" pitchFamily="18" charset="0"/>
              </a:rPr>
              <a:t>Jose y Héctor siguen formándose, mejorando e innovando para ofrecer una pastelería moderna que no renuncia a la tradición, y que cada día ofrece a sus clientes unas 60 variedades de pasteles.”</a:t>
            </a:r>
          </a:p>
          <a:p>
            <a:pPr algn="just">
              <a:lnSpc>
                <a:spcPct val="115000"/>
              </a:lnSpc>
              <a:spcAft>
                <a:spcPts val="800"/>
              </a:spcAft>
            </a:pPr>
            <a:endParaRPr lang="es-ES" sz="1600" kern="100" dirty="0">
              <a:effectLst/>
              <a:latin typeface="+mj-lt"/>
              <a:ea typeface="Aptos" panose="020B0004020202020204" pitchFamily="34" charset="0"/>
              <a:cs typeface="Times New Roman" panose="02020603050405020304" pitchFamily="18" charset="0"/>
            </a:endParaRPr>
          </a:p>
        </p:txBody>
      </p:sp>
      <p:pic>
        <p:nvPicPr>
          <p:cNvPr id="13" name="Imagen 12" descr="Logotipo&#10;&#10;Descripción generada automáticamente">
            <a:extLst>
              <a:ext uri="{FF2B5EF4-FFF2-40B4-BE49-F238E27FC236}">
                <a16:creationId xmlns:a16="http://schemas.microsoft.com/office/drawing/2014/main" id="{F44A3F46-A6DF-BC9E-05B8-4B2D38930B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3" name="Imagen 2" descr="Logotipo, nombre de la empresa&#10;&#10;Descripción generada automáticamente">
            <a:extLst>
              <a:ext uri="{FF2B5EF4-FFF2-40B4-BE49-F238E27FC236}">
                <a16:creationId xmlns:a16="http://schemas.microsoft.com/office/drawing/2014/main" id="{654DFA43-57A8-5857-16E8-A858C39B45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extLst>
      <p:ext uri="{BB962C8B-B14F-4D97-AF65-F5344CB8AC3E}">
        <p14:creationId xmlns:p14="http://schemas.microsoft.com/office/powerpoint/2010/main" val="581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599999" cy="71999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0"/>
            <a:ext cx="5165991" cy="7199998"/>
          </a:xfrm>
          <a:prstGeom prst="rect">
            <a:avLst/>
          </a:prstGeom>
        </p:spPr>
      </p:pic>
      <p:sp>
        <p:nvSpPr>
          <p:cNvPr id="3" name="object 3"/>
          <p:cNvSpPr txBox="1"/>
          <p:nvPr/>
        </p:nvSpPr>
        <p:spPr>
          <a:xfrm>
            <a:off x="6611300" y="3313601"/>
            <a:ext cx="5156200" cy="3455670"/>
          </a:xfrm>
          <a:prstGeom prst="rect">
            <a:avLst/>
          </a:prstGeom>
        </p:spPr>
        <p:txBody>
          <a:bodyPr vert="horz" wrap="square" lIns="0" tIns="12700" rIns="0" bIns="0" rtlCol="0">
            <a:spAutoFit/>
          </a:bodyPr>
          <a:lstStyle/>
          <a:p>
            <a:pPr marL="12700" marR="5080">
              <a:lnSpc>
                <a:spcPct val="107200"/>
              </a:lnSpc>
              <a:spcBef>
                <a:spcPts val="100"/>
              </a:spcBef>
            </a:pPr>
            <a:r>
              <a:rPr sz="1400" spc="45" dirty="0">
                <a:solidFill>
                  <a:srgbClr val="6C7761"/>
                </a:solidFill>
                <a:latin typeface="Lucida Sans Unicode"/>
                <a:cs typeface="Lucida Sans Unicode"/>
              </a:rPr>
              <a:t>Bajo </a:t>
            </a:r>
            <a:r>
              <a:rPr sz="1400" spc="55" dirty="0">
                <a:solidFill>
                  <a:srgbClr val="6C7761"/>
                </a:solidFill>
                <a:latin typeface="Lucida Sans Unicode"/>
                <a:cs typeface="Lucida Sans Unicode"/>
              </a:rPr>
              <a:t>la </a:t>
            </a:r>
            <a:r>
              <a:rPr sz="1400" spc="50" dirty="0">
                <a:solidFill>
                  <a:srgbClr val="6C7761"/>
                </a:solidFill>
                <a:latin typeface="Lucida Sans Unicode"/>
                <a:cs typeface="Lucida Sans Unicode"/>
              </a:rPr>
              <a:t>denominación </a:t>
            </a:r>
            <a:r>
              <a:rPr sz="1400" spc="-25" dirty="0">
                <a:solidFill>
                  <a:srgbClr val="6C7761"/>
                </a:solidFill>
                <a:latin typeface="Lucida Sans Unicode"/>
                <a:cs typeface="Lucida Sans Unicode"/>
              </a:rPr>
              <a:t>‘Asturias, </a:t>
            </a:r>
            <a:r>
              <a:rPr sz="1400" spc="70" dirty="0">
                <a:solidFill>
                  <a:srgbClr val="6C7761"/>
                </a:solidFill>
                <a:latin typeface="Lucida Sans Unicode"/>
                <a:cs typeface="Lucida Sans Unicode"/>
              </a:rPr>
              <a:t>Cocina </a:t>
            </a:r>
            <a:r>
              <a:rPr sz="1400" spc="75" dirty="0">
                <a:solidFill>
                  <a:srgbClr val="6C7761"/>
                </a:solidFill>
                <a:latin typeface="Lucida Sans Unicode"/>
                <a:cs typeface="Lucida Sans Unicode"/>
              </a:rPr>
              <a:t>de </a:t>
            </a:r>
            <a:r>
              <a:rPr sz="1400" spc="25" dirty="0">
                <a:solidFill>
                  <a:srgbClr val="6C7761"/>
                </a:solidFill>
                <a:latin typeface="Lucida Sans Unicode"/>
                <a:cs typeface="Lucida Sans Unicode"/>
              </a:rPr>
              <a:t>Paisaje’ </a:t>
            </a:r>
            <a:r>
              <a:rPr sz="1400" spc="50" dirty="0">
                <a:solidFill>
                  <a:srgbClr val="6C7761"/>
                </a:solidFill>
                <a:latin typeface="Lucida Sans Unicode"/>
                <a:cs typeface="Lucida Sans Unicode"/>
              </a:rPr>
              <a:t>se </a:t>
            </a:r>
            <a:r>
              <a:rPr sz="1400" spc="55" dirty="0">
                <a:solidFill>
                  <a:srgbClr val="6C7761"/>
                </a:solidFill>
                <a:latin typeface="Lucida Sans Unicode"/>
                <a:cs typeface="Lucida Sans Unicode"/>
              </a:rPr>
              <a:t> </a:t>
            </a:r>
            <a:r>
              <a:rPr sz="1400" spc="30" dirty="0">
                <a:solidFill>
                  <a:srgbClr val="6C7761"/>
                </a:solidFill>
                <a:latin typeface="Lucida Sans Unicode"/>
                <a:cs typeface="Lucida Sans Unicode"/>
              </a:rPr>
              <a:t>desarrolla</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todo</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plan</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posicionamiento</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gastronómico </a:t>
            </a:r>
            <a:r>
              <a:rPr sz="1400" spc="-430" dirty="0">
                <a:solidFill>
                  <a:srgbClr val="6C7761"/>
                </a:solidFill>
                <a:latin typeface="Lucida Sans Unicode"/>
                <a:cs typeface="Lucida Sans Unicode"/>
              </a:rPr>
              <a:t> </a:t>
            </a:r>
            <a:r>
              <a:rPr sz="1400" spc="40" dirty="0">
                <a:solidFill>
                  <a:srgbClr val="6C7761"/>
                </a:solidFill>
                <a:latin typeface="Lucida Sans Unicode"/>
                <a:cs typeface="Lucida Sans Unicode"/>
              </a:rPr>
              <a:t>impulsado</a:t>
            </a:r>
            <a:r>
              <a:rPr sz="1400" spc="-75"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Gobierno</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Asturias</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70" dirty="0">
                <a:solidFill>
                  <a:srgbClr val="6C7761"/>
                </a:solidFill>
                <a:latin typeface="Lucida Sans Unicode"/>
                <a:cs typeface="Lucida Sans Unicode"/>
              </a:rPr>
              <a:t>cuenta</a:t>
            </a:r>
            <a:endParaRPr sz="1400">
              <a:latin typeface="Lucida Sans Unicode"/>
              <a:cs typeface="Lucida Sans Unicode"/>
            </a:endParaRPr>
          </a:p>
          <a:p>
            <a:pPr marL="12700" marR="448945">
              <a:lnSpc>
                <a:spcPct val="107200"/>
              </a:lnSpc>
            </a:pPr>
            <a:r>
              <a:rPr sz="1400" spc="65" dirty="0">
                <a:solidFill>
                  <a:srgbClr val="6C7761"/>
                </a:solidFill>
                <a:latin typeface="Lucida Sans Unicode"/>
                <a:cs typeface="Lucida Sans Unicode"/>
              </a:rPr>
              <a:t>con </a:t>
            </a:r>
            <a:r>
              <a:rPr sz="1400" spc="15" dirty="0">
                <a:solidFill>
                  <a:srgbClr val="6C7761"/>
                </a:solidFill>
                <a:latin typeface="Lucida Sans Unicode"/>
                <a:cs typeface="Lucida Sans Unicode"/>
              </a:rPr>
              <a:t>diferentes </a:t>
            </a:r>
            <a:r>
              <a:rPr sz="1400" spc="65" dirty="0">
                <a:solidFill>
                  <a:srgbClr val="6C7761"/>
                </a:solidFill>
                <a:latin typeface="Lucida Sans Unicode"/>
                <a:cs typeface="Lucida Sans Unicode"/>
              </a:rPr>
              <a:t>acciones </a:t>
            </a:r>
            <a:r>
              <a:rPr sz="1400" spc="55" dirty="0">
                <a:solidFill>
                  <a:srgbClr val="6C7761"/>
                </a:solidFill>
                <a:latin typeface="Lucida Sans Unicode"/>
                <a:cs typeface="Lucida Sans Unicode"/>
              </a:rPr>
              <a:t>y </a:t>
            </a:r>
            <a:r>
              <a:rPr sz="1400" spc="25" dirty="0">
                <a:solidFill>
                  <a:srgbClr val="6C7761"/>
                </a:solidFill>
                <a:latin typeface="Lucida Sans Unicode"/>
                <a:cs typeface="Lucida Sans Unicode"/>
              </a:rPr>
              <a:t>experiencias </a:t>
            </a:r>
            <a:r>
              <a:rPr sz="1400" spc="65" dirty="0">
                <a:solidFill>
                  <a:srgbClr val="6C7761"/>
                </a:solidFill>
                <a:latin typeface="Lucida Sans Unicode"/>
                <a:cs typeface="Lucida Sans Unicode"/>
              </a:rPr>
              <a:t>con </a:t>
            </a:r>
            <a:r>
              <a:rPr sz="1400" spc="10" dirty="0">
                <a:solidFill>
                  <a:srgbClr val="6C7761"/>
                </a:solidFill>
                <a:latin typeface="Lucida Sans Unicode"/>
                <a:cs typeface="Lucida Sans Unicode"/>
              </a:rPr>
              <a:t>el </a:t>
            </a:r>
            <a:r>
              <a:rPr sz="1400" spc="-35" dirty="0">
                <a:solidFill>
                  <a:srgbClr val="6C7761"/>
                </a:solidFill>
                <a:latin typeface="Lucida Sans Unicode"/>
                <a:cs typeface="Lucida Sans Unicode"/>
              </a:rPr>
              <a:t>fin </a:t>
            </a:r>
            <a:r>
              <a:rPr sz="1400" spc="75" dirty="0">
                <a:solidFill>
                  <a:srgbClr val="6C7761"/>
                </a:solidFill>
                <a:latin typeface="Lucida Sans Unicode"/>
                <a:cs typeface="Lucida Sans Unicode"/>
              </a:rPr>
              <a:t>de </a:t>
            </a:r>
            <a:r>
              <a:rPr sz="1400" spc="-430" dirty="0">
                <a:solidFill>
                  <a:srgbClr val="6C7761"/>
                </a:solidFill>
                <a:latin typeface="Lucida Sans Unicode"/>
                <a:cs typeface="Lucida Sans Unicode"/>
              </a:rPr>
              <a:t> </a:t>
            </a:r>
            <a:r>
              <a:rPr sz="1400" b="1" spc="20" dirty="0">
                <a:solidFill>
                  <a:srgbClr val="6C7761"/>
                </a:solidFill>
                <a:latin typeface="Tahoma"/>
                <a:cs typeface="Tahoma"/>
              </a:rPr>
              <a:t>reposicionar</a:t>
            </a:r>
            <a:r>
              <a:rPr sz="1400" b="1" spc="-80" dirty="0">
                <a:solidFill>
                  <a:srgbClr val="6C7761"/>
                </a:solidFill>
                <a:latin typeface="Tahoma"/>
                <a:cs typeface="Tahoma"/>
              </a:rPr>
              <a:t> </a:t>
            </a:r>
            <a:r>
              <a:rPr sz="1400" b="1" spc="35" dirty="0">
                <a:solidFill>
                  <a:srgbClr val="6C7761"/>
                </a:solidFill>
                <a:latin typeface="Tahoma"/>
                <a:cs typeface="Tahoma"/>
              </a:rPr>
              <a:t>la</a:t>
            </a:r>
            <a:r>
              <a:rPr sz="1400" b="1" spc="-80" dirty="0">
                <a:solidFill>
                  <a:srgbClr val="6C7761"/>
                </a:solidFill>
                <a:latin typeface="Tahoma"/>
                <a:cs typeface="Tahoma"/>
              </a:rPr>
              <a:t> </a:t>
            </a:r>
            <a:r>
              <a:rPr sz="1400" b="1" spc="40" dirty="0">
                <a:solidFill>
                  <a:srgbClr val="6C7761"/>
                </a:solidFill>
                <a:latin typeface="Tahoma"/>
                <a:cs typeface="Tahoma"/>
              </a:rPr>
              <a:t>gastronomía</a:t>
            </a:r>
            <a:r>
              <a:rPr sz="1400" b="1" spc="-80" dirty="0">
                <a:solidFill>
                  <a:srgbClr val="6C7761"/>
                </a:solidFill>
                <a:latin typeface="Tahoma"/>
                <a:cs typeface="Tahoma"/>
              </a:rPr>
              <a:t> </a:t>
            </a:r>
            <a:r>
              <a:rPr sz="1400" b="1" spc="35" dirty="0">
                <a:solidFill>
                  <a:srgbClr val="6C7761"/>
                </a:solidFill>
                <a:latin typeface="Tahoma"/>
                <a:cs typeface="Tahoma"/>
              </a:rPr>
              <a:t>asturiana</a:t>
            </a:r>
            <a:r>
              <a:rPr sz="1400" b="1" spc="-80" dirty="0">
                <a:solidFill>
                  <a:srgbClr val="6C7761"/>
                </a:solidFill>
                <a:latin typeface="Tahoma"/>
                <a:cs typeface="Tahoma"/>
              </a:rPr>
              <a:t> </a:t>
            </a:r>
            <a:r>
              <a:rPr sz="1400" b="1" spc="40" dirty="0">
                <a:solidFill>
                  <a:srgbClr val="6C7761"/>
                </a:solidFill>
                <a:latin typeface="Tahoma"/>
                <a:cs typeface="Tahoma"/>
              </a:rPr>
              <a:t>y</a:t>
            </a:r>
            <a:r>
              <a:rPr sz="1400" b="1" spc="-80" dirty="0">
                <a:solidFill>
                  <a:srgbClr val="6C7761"/>
                </a:solidFill>
                <a:latin typeface="Tahoma"/>
                <a:cs typeface="Tahoma"/>
              </a:rPr>
              <a:t> </a:t>
            </a:r>
            <a:r>
              <a:rPr sz="1400" b="1" spc="30" dirty="0">
                <a:solidFill>
                  <a:srgbClr val="6C7761"/>
                </a:solidFill>
                <a:latin typeface="Tahoma"/>
                <a:cs typeface="Tahoma"/>
              </a:rPr>
              <a:t>competir</a:t>
            </a:r>
            <a:r>
              <a:rPr sz="1400" b="1" spc="-80" dirty="0">
                <a:solidFill>
                  <a:srgbClr val="6C7761"/>
                </a:solidFill>
                <a:latin typeface="Tahoma"/>
                <a:cs typeface="Tahoma"/>
              </a:rPr>
              <a:t> </a:t>
            </a:r>
            <a:r>
              <a:rPr sz="1400" b="1" spc="110" dirty="0">
                <a:solidFill>
                  <a:srgbClr val="6C7761"/>
                </a:solidFill>
                <a:latin typeface="Tahoma"/>
                <a:cs typeface="Tahoma"/>
              </a:rPr>
              <a:t>a </a:t>
            </a:r>
            <a:r>
              <a:rPr sz="1400" b="1" spc="-395" dirty="0">
                <a:solidFill>
                  <a:srgbClr val="6C7761"/>
                </a:solidFill>
                <a:latin typeface="Tahoma"/>
                <a:cs typeface="Tahoma"/>
              </a:rPr>
              <a:t> </a:t>
            </a:r>
            <a:r>
              <a:rPr sz="1400" b="1" spc="20" dirty="0">
                <a:solidFill>
                  <a:srgbClr val="6C7761"/>
                </a:solidFill>
                <a:latin typeface="Tahoma"/>
                <a:cs typeface="Tahoma"/>
              </a:rPr>
              <a:t>través</a:t>
            </a:r>
            <a:r>
              <a:rPr sz="1400" b="1" spc="-80" dirty="0">
                <a:solidFill>
                  <a:srgbClr val="6C7761"/>
                </a:solidFill>
                <a:latin typeface="Tahoma"/>
                <a:cs typeface="Tahoma"/>
              </a:rPr>
              <a:t> </a:t>
            </a:r>
            <a:r>
              <a:rPr sz="1400" b="1" spc="50" dirty="0">
                <a:solidFill>
                  <a:srgbClr val="6C7761"/>
                </a:solidFill>
                <a:latin typeface="Tahoma"/>
                <a:cs typeface="Tahoma"/>
              </a:rPr>
              <a:t>de</a:t>
            </a:r>
            <a:r>
              <a:rPr sz="1400" b="1" spc="-80" dirty="0">
                <a:solidFill>
                  <a:srgbClr val="6C7761"/>
                </a:solidFill>
                <a:latin typeface="Tahoma"/>
                <a:cs typeface="Tahoma"/>
              </a:rPr>
              <a:t> </a:t>
            </a:r>
            <a:r>
              <a:rPr sz="1400" b="1" spc="35" dirty="0">
                <a:solidFill>
                  <a:srgbClr val="6C7761"/>
                </a:solidFill>
                <a:latin typeface="Tahoma"/>
                <a:cs typeface="Tahoma"/>
              </a:rPr>
              <a:t>la</a:t>
            </a:r>
            <a:r>
              <a:rPr sz="1400" b="1" spc="-80" dirty="0">
                <a:solidFill>
                  <a:srgbClr val="6C7761"/>
                </a:solidFill>
                <a:latin typeface="Tahoma"/>
                <a:cs typeface="Tahoma"/>
              </a:rPr>
              <a:t> </a:t>
            </a:r>
            <a:r>
              <a:rPr sz="1400" b="1" spc="20" dirty="0">
                <a:solidFill>
                  <a:srgbClr val="6C7761"/>
                </a:solidFill>
                <a:latin typeface="Tahoma"/>
                <a:cs typeface="Tahoma"/>
              </a:rPr>
              <a:t>integración</a:t>
            </a:r>
            <a:r>
              <a:rPr sz="1400" b="1" spc="-80" dirty="0">
                <a:solidFill>
                  <a:srgbClr val="6C7761"/>
                </a:solidFill>
                <a:latin typeface="Tahoma"/>
                <a:cs typeface="Tahoma"/>
              </a:rPr>
              <a:t> </a:t>
            </a:r>
            <a:r>
              <a:rPr sz="1400" b="1" spc="20" dirty="0">
                <a:solidFill>
                  <a:srgbClr val="6C7761"/>
                </a:solidFill>
                <a:latin typeface="Tahoma"/>
                <a:cs typeface="Tahoma"/>
              </a:rPr>
              <a:t>del</a:t>
            </a:r>
            <a:r>
              <a:rPr sz="1400" b="1" spc="-75" dirty="0">
                <a:solidFill>
                  <a:srgbClr val="6C7761"/>
                </a:solidFill>
                <a:latin typeface="Tahoma"/>
                <a:cs typeface="Tahoma"/>
              </a:rPr>
              <a:t> </a:t>
            </a:r>
            <a:r>
              <a:rPr sz="1400" b="1" spc="15" dirty="0">
                <a:solidFill>
                  <a:srgbClr val="6C7761"/>
                </a:solidFill>
                <a:latin typeface="Tahoma"/>
                <a:cs typeface="Tahoma"/>
              </a:rPr>
              <a:t>paisaje,</a:t>
            </a:r>
            <a:r>
              <a:rPr sz="1400" b="1" spc="-80" dirty="0">
                <a:solidFill>
                  <a:srgbClr val="6C7761"/>
                </a:solidFill>
                <a:latin typeface="Tahoma"/>
                <a:cs typeface="Tahoma"/>
              </a:rPr>
              <a:t> </a:t>
            </a:r>
            <a:r>
              <a:rPr sz="1400" b="1" spc="10" dirty="0">
                <a:solidFill>
                  <a:srgbClr val="6C7761"/>
                </a:solidFill>
                <a:latin typeface="Tahoma"/>
                <a:cs typeface="Tahoma"/>
              </a:rPr>
              <a:t>los</a:t>
            </a:r>
            <a:r>
              <a:rPr sz="1400" b="1" spc="-80" dirty="0">
                <a:solidFill>
                  <a:srgbClr val="6C7761"/>
                </a:solidFill>
                <a:latin typeface="Tahoma"/>
                <a:cs typeface="Tahoma"/>
              </a:rPr>
              <a:t> </a:t>
            </a:r>
            <a:r>
              <a:rPr sz="1400" b="1" spc="30" dirty="0">
                <a:solidFill>
                  <a:srgbClr val="6C7761"/>
                </a:solidFill>
                <a:latin typeface="Tahoma"/>
                <a:cs typeface="Tahoma"/>
              </a:rPr>
              <a:t>productos</a:t>
            </a:r>
            <a:r>
              <a:rPr sz="1400" b="1" spc="-80" dirty="0">
                <a:solidFill>
                  <a:srgbClr val="6C7761"/>
                </a:solidFill>
                <a:latin typeface="Tahoma"/>
                <a:cs typeface="Tahoma"/>
              </a:rPr>
              <a:t> </a:t>
            </a:r>
            <a:r>
              <a:rPr sz="1400" b="1" spc="40" dirty="0">
                <a:solidFill>
                  <a:srgbClr val="6C7761"/>
                </a:solidFill>
                <a:latin typeface="Tahoma"/>
                <a:cs typeface="Tahoma"/>
              </a:rPr>
              <a:t>y </a:t>
            </a:r>
            <a:r>
              <a:rPr sz="1400" b="1" spc="-395" dirty="0">
                <a:solidFill>
                  <a:srgbClr val="6C7761"/>
                </a:solidFill>
                <a:latin typeface="Tahoma"/>
                <a:cs typeface="Tahoma"/>
              </a:rPr>
              <a:t> </a:t>
            </a:r>
            <a:r>
              <a:rPr sz="1400" b="1" spc="10" dirty="0">
                <a:solidFill>
                  <a:srgbClr val="6C7761"/>
                </a:solidFill>
                <a:latin typeface="Tahoma"/>
                <a:cs typeface="Tahoma"/>
              </a:rPr>
              <a:t>restaurantes,</a:t>
            </a:r>
            <a:r>
              <a:rPr sz="1400" b="1" spc="-80" dirty="0">
                <a:solidFill>
                  <a:srgbClr val="6C7761"/>
                </a:solidFill>
                <a:latin typeface="Tahoma"/>
                <a:cs typeface="Tahoma"/>
              </a:rPr>
              <a:t> </a:t>
            </a:r>
            <a:r>
              <a:rPr sz="1400" b="1" spc="30" dirty="0">
                <a:solidFill>
                  <a:srgbClr val="6C7761"/>
                </a:solidFill>
                <a:latin typeface="Tahoma"/>
                <a:cs typeface="Tahoma"/>
              </a:rPr>
              <a:t>en</a:t>
            </a:r>
            <a:r>
              <a:rPr sz="1400" b="1" spc="-75" dirty="0">
                <a:solidFill>
                  <a:srgbClr val="6C7761"/>
                </a:solidFill>
                <a:latin typeface="Tahoma"/>
                <a:cs typeface="Tahoma"/>
              </a:rPr>
              <a:t> </a:t>
            </a:r>
            <a:r>
              <a:rPr sz="1400" b="1" spc="55" dirty="0">
                <a:solidFill>
                  <a:srgbClr val="6C7761"/>
                </a:solidFill>
                <a:latin typeface="Tahoma"/>
                <a:cs typeface="Tahoma"/>
              </a:rPr>
              <a:t>una</a:t>
            </a:r>
            <a:r>
              <a:rPr sz="1400" b="1" spc="-80" dirty="0">
                <a:solidFill>
                  <a:srgbClr val="6C7761"/>
                </a:solidFill>
                <a:latin typeface="Tahoma"/>
                <a:cs typeface="Tahoma"/>
              </a:rPr>
              <a:t> </a:t>
            </a:r>
            <a:r>
              <a:rPr sz="1400" b="1" spc="75" dirty="0">
                <a:solidFill>
                  <a:srgbClr val="6C7761"/>
                </a:solidFill>
                <a:latin typeface="Tahoma"/>
                <a:cs typeface="Tahoma"/>
              </a:rPr>
              <a:t>misma</a:t>
            </a:r>
            <a:r>
              <a:rPr sz="1400" b="1" spc="-75" dirty="0">
                <a:solidFill>
                  <a:srgbClr val="6C7761"/>
                </a:solidFill>
                <a:latin typeface="Tahoma"/>
                <a:cs typeface="Tahoma"/>
              </a:rPr>
              <a:t> </a:t>
            </a:r>
            <a:r>
              <a:rPr sz="1400" b="1" spc="80" dirty="0">
                <a:solidFill>
                  <a:srgbClr val="6C7761"/>
                </a:solidFill>
                <a:latin typeface="Tahoma"/>
                <a:cs typeface="Tahoma"/>
              </a:rPr>
              <a:t>marca</a:t>
            </a:r>
            <a:r>
              <a:rPr sz="1400" b="1" spc="-80" dirty="0">
                <a:solidFill>
                  <a:srgbClr val="6C7761"/>
                </a:solidFill>
                <a:latin typeface="Tahoma"/>
                <a:cs typeface="Tahoma"/>
              </a:rPr>
              <a:t> </a:t>
            </a:r>
            <a:r>
              <a:rPr sz="1400" b="1" spc="30" dirty="0">
                <a:solidFill>
                  <a:srgbClr val="6C7761"/>
                </a:solidFill>
                <a:latin typeface="Tahoma"/>
                <a:cs typeface="Tahoma"/>
              </a:rPr>
              <a:t>e</a:t>
            </a:r>
            <a:r>
              <a:rPr sz="1400" b="1" spc="-75" dirty="0">
                <a:solidFill>
                  <a:srgbClr val="6C7761"/>
                </a:solidFill>
                <a:latin typeface="Tahoma"/>
                <a:cs typeface="Tahoma"/>
              </a:rPr>
              <a:t> </a:t>
            </a:r>
            <a:r>
              <a:rPr sz="1400" b="1" spc="15" dirty="0">
                <a:solidFill>
                  <a:srgbClr val="6C7761"/>
                </a:solidFill>
                <a:latin typeface="Tahoma"/>
                <a:cs typeface="Tahoma"/>
              </a:rPr>
              <a:t>identidad.</a:t>
            </a:r>
            <a:endParaRPr sz="1400">
              <a:latin typeface="Tahoma"/>
              <a:cs typeface="Tahoma"/>
            </a:endParaRPr>
          </a:p>
          <a:p>
            <a:pPr>
              <a:lnSpc>
                <a:spcPct val="100000"/>
              </a:lnSpc>
              <a:spcBef>
                <a:spcPts val="45"/>
              </a:spcBef>
            </a:pPr>
            <a:endParaRPr sz="1450">
              <a:latin typeface="Tahoma"/>
              <a:cs typeface="Tahoma"/>
            </a:endParaRPr>
          </a:p>
          <a:p>
            <a:pPr marL="12700" marR="38735">
              <a:lnSpc>
                <a:spcPct val="107200"/>
              </a:lnSpc>
            </a:pPr>
            <a:r>
              <a:rPr sz="1400" spc="55" dirty="0">
                <a:solidFill>
                  <a:srgbClr val="6C7761"/>
                </a:solidFill>
                <a:latin typeface="Lucida Sans Unicode"/>
                <a:cs typeface="Lucida Sans Unicode"/>
              </a:rPr>
              <a:t>Con</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‘Cocina</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Paisaje’</a:t>
            </a:r>
            <a:r>
              <a:rPr sz="1400" spc="-65" dirty="0">
                <a:solidFill>
                  <a:srgbClr val="6C7761"/>
                </a:solidFill>
                <a:latin typeface="Lucida Sans Unicode"/>
                <a:cs typeface="Lucida Sans Unicode"/>
              </a:rPr>
              <a:t> </a:t>
            </a:r>
            <a:r>
              <a:rPr sz="1400" spc="50" dirty="0">
                <a:solidFill>
                  <a:srgbClr val="6C7761"/>
                </a:solidFill>
                <a:latin typeface="Lucida Sans Unicode"/>
                <a:cs typeface="Lucida Sans Unicode"/>
              </a:rPr>
              <a:t>se</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quieren</a:t>
            </a:r>
            <a:r>
              <a:rPr sz="1400" spc="-70" dirty="0">
                <a:solidFill>
                  <a:srgbClr val="6C7761"/>
                </a:solidFill>
                <a:latin typeface="Lucida Sans Unicode"/>
                <a:cs typeface="Lucida Sans Unicode"/>
              </a:rPr>
              <a:t> </a:t>
            </a:r>
            <a:r>
              <a:rPr sz="1400" b="1" spc="15" dirty="0">
                <a:solidFill>
                  <a:srgbClr val="6C7761"/>
                </a:solidFill>
                <a:latin typeface="Tahoma"/>
                <a:cs typeface="Tahoma"/>
              </a:rPr>
              <a:t>reivindicar</a:t>
            </a:r>
            <a:r>
              <a:rPr sz="1400" b="1" spc="-80" dirty="0">
                <a:solidFill>
                  <a:srgbClr val="6C7761"/>
                </a:solidFill>
                <a:latin typeface="Tahoma"/>
                <a:cs typeface="Tahoma"/>
              </a:rPr>
              <a:t> </a:t>
            </a:r>
            <a:r>
              <a:rPr sz="1400" b="1" spc="10" dirty="0">
                <a:solidFill>
                  <a:srgbClr val="6C7761"/>
                </a:solidFill>
                <a:latin typeface="Tahoma"/>
                <a:cs typeface="Tahoma"/>
              </a:rPr>
              <a:t>los</a:t>
            </a:r>
            <a:r>
              <a:rPr sz="1400" b="1" spc="-80" dirty="0">
                <a:solidFill>
                  <a:srgbClr val="6C7761"/>
                </a:solidFill>
                <a:latin typeface="Tahoma"/>
                <a:cs typeface="Tahoma"/>
              </a:rPr>
              <a:t> </a:t>
            </a:r>
            <a:r>
              <a:rPr sz="1400" b="1" spc="20" dirty="0">
                <a:solidFill>
                  <a:srgbClr val="6C7761"/>
                </a:solidFill>
                <a:latin typeface="Tahoma"/>
                <a:cs typeface="Tahoma"/>
              </a:rPr>
              <a:t>valores </a:t>
            </a:r>
            <a:r>
              <a:rPr sz="1400" b="1" spc="-395" dirty="0">
                <a:solidFill>
                  <a:srgbClr val="6C7761"/>
                </a:solidFill>
                <a:latin typeface="Tahoma"/>
                <a:cs typeface="Tahoma"/>
              </a:rPr>
              <a:t> </a:t>
            </a:r>
            <a:r>
              <a:rPr sz="1400" b="1" spc="20" dirty="0">
                <a:solidFill>
                  <a:srgbClr val="6C7761"/>
                </a:solidFill>
                <a:latin typeface="Tahoma"/>
                <a:cs typeface="Tahoma"/>
              </a:rPr>
              <a:t>del </a:t>
            </a:r>
            <a:r>
              <a:rPr sz="1400" b="1" spc="-20" dirty="0">
                <a:solidFill>
                  <a:srgbClr val="6C7761"/>
                </a:solidFill>
                <a:latin typeface="Tahoma"/>
                <a:cs typeface="Tahoma"/>
              </a:rPr>
              <a:t>territorio </a:t>
            </a:r>
            <a:r>
              <a:rPr sz="1400" b="1" spc="25" dirty="0">
                <a:solidFill>
                  <a:srgbClr val="6C7761"/>
                </a:solidFill>
                <a:latin typeface="Tahoma"/>
                <a:cs typeface="Tahoma"/>
              </a:rPr>
              <a:t>gastronómico, </a:t>
            </a:r>
            <a:r>
              <a:rPr sz="1400" b="1" spc="35" dirty="0">
                <a:solidFill>
                  <a:srgbClr val="6C7761"/>
                </a:solidFill>
                <a:latin typeface="Tahoma"/>
                <a:cs typeface="Tahoma"/>
              </a:rPr>
              <a:t>sus </a:t>
            </a:r>
            <a:r>
              <a:rPr sz="1400" b="1" spc="30" dirty="0">
                <a:solidFill>
                  <a:srgbClr val="6C7761"/>
                </a:solidFill>
                <a:latin typeface="Tahoma"/>
                <a:cs typeface="Tahoma"/>
              </a:rPr>
              <a:t>productos </a:t>
            </a:r>
            <a:r>
              <a:rPr sz="1400" b="1" spc="40" dirty="0">
                <a:solidFill>
                  <a:srgbClr val="6C7761"/>
                </a:solidFill>
                <a:latin typeface="Tahoma"/>
                <a:cs typeface="Tahoma"/>
              </a:rPr>
              <a:t>y </a:t>
            </a:r>
            <a:r>
              <a:rPr sz="1400" b="1" spc="10" dirty="0">
                <a:solidFill>
                  <a:srgbClr val="6C7761"/>
                </a:solidFill>
                <a:latin typeface="Tahoma"/>
                <a:cs typeface="Tahoma"/>
              </a:rPr>
              <a:t>talento </a:t>
            </a:r>
            <a:r>
              <a:rPr sz="1400" b="1" spc="15" dirty="0">
                <a:solidFill>
                  <a:srgbClr val="6C7761"/>
                </a:solidFill>
                <a:latin typeface="Tahoma"/>
                <a:cs typeface="Tahoma"/>
              </a:rPr>
              <a:t> </a:t>
            </a:r>
            <a:r>
              <a:rPr sz="1400" b="1" spc="5" dirty="0">
                <a:solidFill>
                  <a:srgbClr val="6C7761"/>
                </a:solidFill>
                <a:latin typeface="Tahoma"/>
                <a:cs typeface="Tahoma"/>
              </a:rPr>
              <a:t>culinario,</a:t>
            </a:r>
            <a:r>
              <a:rPr sz="1400" b="1" spc="-45" dirty="0">
                <a:solidFill>
                  <a:srgbClr val="6C7761"/>
                </a:solidFill>
                <a:latin typeface="Tahoma"/>
                <a:cs typeface="Tahoma"/>
              </a:rPr>
              <a:t> </a:t>
            </a:r>
            <a:r>
              <a:rPr sz="1400" spc="75" dirty="0">
                <a:solidFill>
                  <a:srgbClr val="6C7761"/>
                </a:solidFill>
                <a:latin typeface="Lucida Sans Unicode"/>
                <a:cs typeface="Lucida Sans Unicode"/>
              </a:rPr>
              <a:t>destacando</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5" dirty="0">
                <a:solidFill>
                  <a:srgbClr val="6C7761"/>
                </a:solidFill>
                <a:latin typeface="Lucida Sans Unicode"/>
                <a:cs typeface="Lucida Sans Unicode"/>
              </a:rPr>
              <a:t> </a:t>
            </a:r>
            <a:r>
              <a:rPr sz="1400" spc="30" dirty="0">
                <a:solidFill>
                  <a:srgbClr val="6C7761"/>
                </a:solidFill>
                <a:latin typeface="Lucida Sans Unicode"/>
                <a:cs typeface="Lucida Sans Unicode"/>
              </a:rPr>
              <a:t>labor</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5" dirty="0">
                <a:solidFill>
                  <a:srgbClr val="6C7761"/>
                </a:solidFill>
                <a:latin typeface="Lucida Sans Unicode"/>
                <a:cs typeface="Lucida Sans Unicode"/>
              </a:rPr>
              <a:t> </a:t>
            </a:r>
            <a:r>
              <a:rPr sz="1400" spc="20" dirty="0">
                <a:solidFill>
                  <a:srgbClr val="6C7761"/>
                </a:solidFill>
                <a:latin typeface="Lucida Sans Unicode"/>
                <a:cs typeface="Lucida Sans Unicode"/>
              </a:rPr>
              <a:t>sus</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chefs,</a:t>
            </a:r>
            <a:r>
              <a:rPr sz="1400" spc="-75" dirty="0">
                <a:solidFill>
                  <a:srgbClr val="6C7761"/>
                </a:solidFill>
                <a:latin typeface="Lucida Sans Unicode"/>
                <a:cs typeface="Lucida Sans Unicode"/>
              </a:rPr>
              <a:t> </a:t>
            </a:r>
            <a:r>
              <a:rPr sz="1400" spc="50" dirty="0">
                <a:solidFill>
                  <a:srgbClr val="6C7761"/>
                </a:solidFill>
                <a:latin typeface="Lucida Sans Unicode"/>
                <a:cs typeface="Lucida Sans Unicode"/>
              </a:rPr>
              <a:t>guisanderas </a:t>
            </a:r>
            <a:r>
              <a:rPr sz="1400" spc="-425" dirty="0">
                <a:solidFill>
                  <a:srgbClr val="6C7761"/>
                </a:solidFill>
                <a:latin typeface="Lucida Sans Unicode"/>
                <a:cs typeface="Lucida Sans Unicode"/>
              </a:rPr>
              <a:t> </a:t>
            </a:r>
            <a:r>
              <a:rPr sz="1400" spc="55" dirty="0">
                <a:solidFill>
                  <a:srgbClr val="6C7761"/>
                </a:solidFill>
                <a:latin typeface="Lucida Sans Unicode"/>
                <a:cs typeface="Lucida Sans Unicode"/>
              </a:rPr>
              <a:t>y </a:t>
            </a:r>
            <a:r>
              <a:rPr sz="1400" spc="20" dirty="0">
                <a:solidFill>
                  <a:srgbClr val="6C7761"/>
                </a:solidFill>
                <a:latin typeface="Lucida Sans Unicode"/>
                <a:cs typeface="Lucida Sans Unicode"/>
              </a:rPr>
              <a:t>reposteros </a:t>
            </a:r>
            <a:r>
              <a:rPr sz="1400" spc="55" dirty="0">
                <a:solidFill>
                  <a:srgbClr val="6C7761"/>
                </a:solidFill>
                <a:latin typeface="Lucida Sans Unicode"/>
                <a:cs typeface="Lucida Sans Unicode"/>
              </a:rPr>
              <a:t>y </a:t>
            </a:r>
            <a:r>
              <a:rPr sz="1400" spc="40" dirty="0">
                <a:solidFill>
                  <a:srgbClr val="6C7761"/>
                </a:solidFill>
                <a:latin typeface="Lucida Sans Unicode"/>
                <a:cs typeface="Lucida Sans Unicode"/>
              </a:rPr>
              <a:t>otorgando </a:t>
            </a:r>
            <a:r>
              <a:rPr sz="1400" spc="170" dirty="0">
                <a:solidFill>
                  <a:srgbClr val="6C7761"/>
                </a:solidFill>
                <a:latin typeface="Lucida Sans Unicode"/>
                <a:cs typeface="Lucida Sans Unicode"/>
              </a:rPr>
              <a:t>a </a:t>
            </a:r>
            <a:r>
              <a:rPr sz="1400" spc="20" dirty="0">
                <a:solidFill>
                  <a:srgbClr val="6C7761"/>
                </a:solidFill>
                <a:latin typeface="Lucida Sans Unicode"/>
                <a:cs typeface="Lucida Sans Unicode"/>
              </a:rPr>
              <a:t>su </a:t>
            </a:r>
            <a:r>
              <a:rPr sz="1400" spc="45" dirty="0">
                <a:solidFill>
                  <a:srgbClr val="6C7761"/>
                </a:solidFill>
                <a:latin typeface="Lucida Sans Unicode"/>
                <a:cs typeface="Lucida Sans Unicode"/>
              </a:rPr>
              <a:t>gastronomía </a:t>
            </a:r>
            <a:r>
              <a:rPr sz="1400" spc="75" dirty="0">
                <a:solidFill>
                  <a:srgbClr val="6C7761"/>
                </a:solidFill>
                <a:latin typeface="Lucida Sans Unicode"/>
                <a:cs typeface="Lucida Sans Unicode"/>
              </a:rPr>
              <a:t>una </a:t>
            </a:r>
            <a:r>
              <a:rPr sz="1400" spc="70" dirty="0">
                <a:solidFill>
                  <a:srgbClr val="6C7761"/>
                </a:solidFill>
                <a:latin typeface="Lucida Sans Unicode"/>
                <a:cs typeface="Lucida Sans Unicode"/>
              </a:rPr>
              <a:t>mayor </a:t>
            </a:r>
            <a:r>
              <a:rPr sz="1400" spc="75" dirty="0">
                <a:solidFill>
                  <a:srgbClr val="6C7761"/>
                </a:solidFill>
                <a:latin typeface="Lucida Sans Unicode"/>
                <a:cs typeface="Lucida Sans Unicode"/>
              </a:rPr>
              <a:t> </a:t>
            </a:r>
            <a:r>
              <a:rPr sz="1400" spc="10" dirty="0">
                <a:solidFill>
                  <a:srgbClr val="6C7761"/>
                </a:solidFill>
                <a:latin typeface="Lucida Sans Unicode"/>
                <a:cs typeface="Lucida Sans Unicode"/>
              </a:rPr>
              <a:t>visibilidad </a:t>
            </a:r>
            <a:r>
              <a:rPr sz="1400" spc="170" dirty="0">
                <a:solidFill>
                  <a:srgbClr val="6C7761"/>
                </a:solidFill>
                <a:latin typeface="Lucida Sans Unicode"/>
                <a:cs typeface="Lucida Sans Unicode"/>
              </a:rPr>
              <a:t>a </a:t>
            </a:r>
            <a:r>
              <a:rPr sz="1400" spc="45" dirty="0">
                <a:solidFill>
                  <a:srgbClr val="6C7761"/>
                </a:solidFill>
                <a:latin typeface="Lucida Sans Unicode"/>
                <a:cs typeface="Lucida Sans Unicode"/>
              </a:rPr>
              <a:t>través </a:t>
            </a:r>
            <a:r>
              <a:rPr sz="1400" spc="30" dirty="0">
                <a:solidFill>
                  <a:srgbClr val="6C7761"/>
                </a:solidFill>
                <a:latin typeface="Lucida Sans Unicode"/>
                <a:cs typeface="Lucida Sans Unicode"/>
              </a:rPr>
              <a:t>del </a:t>
            </a:r>
            <a:r>
              <a:rPr sz="1400" spc="55" dirty="0">
                <a:solidFill>
                  <a:srgbClr val="6C7761"/>
                </a:solidFill>
                <a:latin typeface="Lucida Sans Unicode"/>
                <a:cs typeface="Lucida Sans Unicode"/>
              </a:rPr>
              <a:t>saber </a:t>
            </a:r>
            <a:r>
              <a:rPr sz="1400" spc="15" dirty="0">
                <a:solidFill>
                  <a:srgbClr val="6C7761"/>
                </a:solidFill>
                <a:latin typeface="Lucida Sans Unicode"/>
                <a:cs typeface="Lucida Sans Unicode"/>
              </a:rPr>
              <a:t>tradicional, </a:t>
            </a:r>
            <a:r>
              <a:rPr sz="1400" spc="35" dirty="0">
                <a:solidFill>
                  <a:srgbClr val="6C7761"/>
                </a:solidFill>
                <a:latin typeface="Lucida Sans Unicode"/>
                <a:cs typeface="Lucida Sans Unicode"/>
              </a:rPr>
              <a:t>defendiendo </a:t>
            </a:r>
            <a:r>
              <a:rPr sz="1400" spc="10" dirty="0">
                <a:solidFill>
                  <a:srgbClr val="6C7761"/>
                </a:solidFill>
                <a:latin typeface="Lucida Sans Unicode"/>
                <a:cs typeface="Lucida Sans Unicode"/>
              </a:rPr>
              <a:t>el </a:t>
            </a:r>
            <a:r>
              <a:rPr sz="1400" spc="-430" dirty="0">
                <a:solidFill>
                  <a:srgbClr val="6C7761"/>
                </a:solidFill>
                <a:latin typeface="Lucida Sans Unicode"/>
                <a:cs typeface="Lucida Sans Unicode"/>
              </a:rPr>
              <a:t> </a:t>
            </a:r>
            <a:r>
              <a:rPr sz="1400" spc="35" dirty="0">
                <a:solidFill>
                  <a:srgbClr val="6C7761"/>
                </a:solidFill>
                <a:latin typeface="Lucida Sans Unicode"/>
                <a:cs typeface="Lucida Sans Unicode"/>
              </a:rPr>
              <a:t>recetario</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técnicas</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antaño,</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65" dirty="0">
                <a:solidFill>
                  <a:srgbClr val="6C7761"/>
                </a:solidFill>
                <a:latin typeface="Lucida Sans Unicode"/>
                <a:cs typeface="Lucida Sans Unicode"/>
              </a:rPr>
              <a:t> </a:t>
            </a:r>
            <a:r>
              <a:rPr sz="1400" spc="45" dirty="0">
                <a:solidFill>
                  <a:srgbClr val="6C7761"/>
                </a:solidFill>
                <a:latin typeface="Lucida Sans Unicode"/>
                <a:cs typeface="Lucida Sans Unicode"/>
              </a:rPr>
              <a:t>respetando</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producto </a:t>
            </a:r>
            <a:r>
              <a:rPr sz="1400" spc="-43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5"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origen.</a:t>
            </a:r>
            <a:endParaRPr sz="1400">
              <a:latin typeface="Lucida Sans Unicode"/>
              <a:cs typeface="Lucida Sans Unicode"/>
            </a:endParaRPr>
          </a:p>
        </p:txBody>
      </p:sp>
      <p:sp>
        <p:nvSpPr>
          <p:cNvPr id="4" name="object 4"/>
          <p:cNvSpPr txBox="1">
            <a:spLocks noGrp="1"/>
          </p:cNvSpPr>
          <p:nvPr>
            <p:ph type="title"/>
          </p:nvPr>
        </p:nvSpPr>
        <p:spPr>
          <a:xfrm>
            <a:off x="6395299" y="1501833"/>
            <a:ext cx="5113655" cy="391160"/>
          </a:xfrm>
          <a:prstGeom prst="rect">
            <a:avLst/>
          </a:prstGeom>
        </p:spPr>
        <p:txBody>
          <a:bodyPr vert="horz" wrap="square" lIns="0" tIns="12700" rIns="0" bIns="0" rtlCol="0">
            <a:spAutoFit/>
          </a:bodyPr>
          <a:lstStyle/>
          <a:p>
            <a:pPr marL="12700">
              <a:lnSpc>
                <a:spcPct val="100000"/>
              </a:lnSpc>
              <a:spcBef>
                <a:spcPts val="100"/>
              </a:spcBef>
            </a:pPr>
            <a:r>
              <a:rPr spc="160" dirty="0"/>
              <a:t>¿QUÉ</a:t>
            </a:r>
            <a:r>
              <a:rPr spc="300" dirty="0"/>
              <a:t> </a:t>
            </a:r>
            <a:r>
              <a:rPr spc="120" dirty="0"/>
              <a:t>ES</a:t>
            </a:r>
            <a:r>
              <a:rPr spc="305" dirty="0"/>
              <a:t> </a:t>
            </a:r>
            <a:r>
              <a:rPr spc="280" dirty="0"/>
              <a:t>‘COCINA</a:t>
            </a:r>
            <a:r>
              <a:rPr spc="305" dirty="0"/>
              <a:t> </a:t>
            </a:r>
            <a:r>
              <a:rPr spc="150" dirty="0"/>
              <a:t>DE</a:t>
            </a:r>
            <a:r>
              <a:rPr spc="305" dirty="0"/>
              <a:t> </a:t>
            </a:r>
            <a:r>
              <a:rPr spc="250" dirty="0"/>
              <a:t>PAISAJE’?</a:t>
            </a:r>
            <a:r>
              <a:rPr spc="-290" dirty="0"/>
              <a:t> </a:t>
            </a:r>
          </a:p>
        </p:txBody>
      </p:sp>
      <p:sp>
        <p:nvSpPr>
          <p:cNvPr id="5" name="object 5"/>
          <p:cNvSpPr txBox="1"/>
          <p:nvPr/>
        </p:nvSpPr>
        <p:spPr>
          <a:xfrm>
            <a:off x="6611402" y="2013287"/>
            <a:ext cx="5432425" cy="756920"/>
          </a:xfrm>
          <a:prstGeom prst="rect">
            <a:avLst/>
          </a:prstGeom>
        </p:spPr>
        <p:txBody>
          <a:bodyPr vert="horz" wrap="square" lIns="0" tIns="12700" rIns="0" bIns="0" rtlCol="0">
            <a:spAutoFit/>
          </a:bodyPr>
          <a:lstStyle/>
          <a:p>
            <a:pPr marL="12700" marR="5080">
              <a:lnSpc>
                <a:spcPct val="100000"/>
              </a:lnSpc>
              <a:spcBef>
                <a:spcPts val="100"/>
              </a:spcBef>
            </a:pPr>
            <a:r>
              <a:rPr sz="2400" i="1" spc="-120" dirty="0">
                <a:solidFill>
                  <a:srgbClr val="6C7761"/>
                </a:solidFill>
                <a:latin typeface="Cambria"/>
                <a:cs typeface="Cambria"/>
              </a:rPr>
              <a:t>Nuestra</a:t>
            </a:r>
            <a:r>
              <a:rPr sz="2400" i="1" spc="-85" dirty="0">
                <a:solidFill>
                  <a:srgbClr val="6C7761"/>
                </a:solidFill>
                <a:latin typeface="Cambria"/>
                <a:cs typeface="Cambria"/>
              </a:rPr>
              <a:t> </a:t>
            </a:r>
            <a:r>
              <a:rPr sz="2400" i="1" spc="-125" dirty="0">
                <a:solidFill>
                  <a:srgbClr val="6C7761"/>
                </a:solidFill>
                <a:latin typeface="Cambria"/>
                <a:cs typeface="Cambria"/>
              </a:rPr>
              <a:t>cocina</a:t>
            </a:r>
            <a:r>
              <a:rPr sz="2400" i="1" spc="-85" dirty="0">
                <a:solidFill>
                  <a:srgbClr val="6C7761"/>
                </a:solidFill>
                <a:latin typeface="Cambria"/>
                <a:cs typeface="Cambria"/>
              </a:rPr>
              <a:t> </a:t>
            </a:r>
            <a:r>
              <a:rPr sz="2400" i="1" spc="-150" dirty="0">
                <a:solidFill>
                  <a:srgbClr val="6C7761"/>
                </a:solidFill>
                <a:latin typeface="Cambria"/>
                <a:cs typeface="Cambria"/>
              </a:rPr>
              <a:t>está</a:t>
            </a:r>
            <a:r>
              <a:rPr sz="2400" i="1" spc="-85" dirty="0">
                <a:solidFill>
                  <a:srgbClr val="6C7761"/>
                </a:solidFill>
                <a:latin typeface="Cambria"/>
                <a:cs typeface="Cambria"/>
              </a:rPr>
              <a:t> </a:t>
            </a:r>
            <a:r>
              <a:rPr sz="2400" i="1" spc="-160" dirty="0">
                <a:solidFill>
                  <a:srgbClr val="6C7761"/>
                </a:solidFill>
                <a:latin typeface="Cambria"/>
                <a:cs typeface="Cambria"/>
              </a:rPr>
              <a:t>puramente</a:t>
            </a:r>
            <a:r>
              <a:rPr sz="2400" i="1" spc="-85" dirty="0">
                <a:solidFill>
                  <a:srgbClr val="6C7761"/>
                </a:solidFill>
                <a:latin typeface="Cambria"/>
                <a:cs typeface="Cambria"/>
              </a:rPr>
              <a:t> </a:t>
            </a:r>
            <a:r>
              <a:rPr sz="2400" i="1" spc="-100" dirty="0">
                <a:solidFill>
                  <a:srgbClr val="6C7761"/>
                </a:solidFill>
                <a:latin typeface="Cambria"/>
                <a:cs typeface="Cambria"/>
              </a:rPr>
              <a:t>ligada</a:t>
            </a:r>
            <a:r>
              <a:rPr sz="2400" i="1" spc="-85" dirty="0">
                <a:solidFill>
                  <a:srgbClr val="6C7761"/>
                </a:solidFill>
                <a:latin typeface="Cambria"/>
                <a:cs typeface="Cambria"/>
              </a:rPr>
              <a:t> </a:t>
            </a:r>
            <a:r>
              <a:rPr sz="2400" i="1" spc="-75" dirty="0">
                <a:solidFill>
                  <a:srgbClr val="6C7761"/>
                </a:solidFill>
                <a:latin typeface="Cambria"/>
                <a:cs typeface="Cambria"/>
              </a:rPr>
              <a:t>al</a:t>
            </a:r>
            <a:r>
              <a:rPr sz="2400" i="1" spc="-80" dirty="0">
                <a:solidFill>
                  <a:srgbClr val="6C7761"/>
                </a:solidFill>
                <a:latin typeface="Cambria"/>
                <a:cs typeface="Cambria"/>
              </a:rPr>
              <a:t> </a:t>
            </a:r>
            <a:r>
              <a:rPr sz="2400" i="1" spc="-105" dirty="0">
                <a:solidFill>
                  <a:srgbClr val="6C7761"/>
                </a:solidFill>
                <a:latin typeface="Cambria"/>
                <a:cs typeface="Cambria"/>
              </a:rPr>
              <a:t>paisaje </a:t>
            </a:r>
            <a:r>
              <a:rPr sz="2400" i="1" spc="-515" dirty="0">
                <a:solidFill>
                  <a:srgbClr val="6C7761"/>
                </a:solidFill>
                <a:latin typeface="Cambria"/>
                <a:cs typeface="Cambria"/>
              </a:rPr>
              <a:t> </a:t>
            </a:r>
            <a:r>
              <a:rPr sz="2400" i="1" spc="55" dirty="0">
                <a:solidFill>
                  <a:srgbClr val="6C7761"/>
                </a:solidFill>
                <a:latin typeface="Cambria"/>
                <a:cs typeface="Cambria"/>
              </a:rPr>
              <a:t>y</a:t>
            </a:r>
            <a:r>
              <a:rPr sz="2400" i="1" spc="-85" dirty="0">
                <a:solidFill>
                  <a:srgbClr val="6C7761"/>
                </a:solidFill>
                <a:latin typeface="Cambria"/>
                <a:cs typeface="Cambria"/>
              </a:rPr>
              <a:t> </a:t>
            </a:r>
            <a:r>
              <a:rPr sz="2400" i="1" spc="-100" dirty="0">
                <a:solidFill>
                  <a:srgbClr val="6C7761"/>
                </a:solidFill>
                <a:latin typeface="Cambria"/>
                <a:cs typeface="Cambria"/>
              </a:rPr>
              <a:t>sus</a:t>
            </a:r>
            <a:r>
              <a:rPr sz="2400" i="1" spc="-85" dirty="0">
                <a:solidFill>
                  <a:srgbClr val="6C7761"/>
                </a:solidFill>
                <a:latin typeface="Cambria"/>
                <a:cs typeface="Cambria"/>
              </a:rPr>
              <a:t> </a:t>
            </a:r>
            <a:r>
              <a:rPr sz="2400" i="1" spc="-130" dirty="0">
                <a:solidFill>
                  <a:srgbClr val="6C7761"/>
                </a:solidFill>
                <a:latin typeface="Cambria"/>
                <a:cs typeface="Cambria"/>
              </a:rPr>
              <a:t>productos</a:t>
            </a:r>
            <a:endParaRPr sz="2400">
              <a:latin typeface="Cambria"/>
              <a:cs typeface="Cambria"/>
            </a:endParaRPr>
          </a:p>
        </p:txBody>
      </p:sp>
      <p:pic>
        <p:nvPicPr>
          <p:cNvPr id="6" name="Imagen 5" descr="Logotipo&#10;&#10;Descripción generada automáticamente">
            <a:extLst>
              <a:ext uri="{FF2B5EF4-FFF2-40B4-BE49-F238E27FC236}">
                <a16:creationId xmlns:a16="http://schemas.microsoft.com/office/drawing/2014/main" id="{12D9CD62-6ABF-25AD-DA6B-AF82601157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2DCA8EBD-A5D8-08D9-0B57-DAC7F28CA6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600305" cy="7200265"/>
          </a:xfrm>
          <a:custGeom>
            <a:avLst/>
            <a:gdLst/>
            <a:ahLst/>
            <a:cxnLst/>
            <a:rect l="l" t="t" r="r" b="b"/>
            <a:pathLst>
              <a:path w="12600305" h="7200265">
                <a:moveTo>
                  <a:pt x="12600000" y="0"/>
                </a:moveTo>
                <a:lnTo>
                  <a:pt x="0" y="0"/>
                </a:lnTo>
                <a:lnTo>
                  <a:pt x="0" y="7199998"/>
                </a:lnTo>
                <a:lnTo>
                  <a:pt x="12600000" y="7199998"/>
                </a:lnTo>
                <a:lnTo>
                  <a:pt x="12600000" y="0"/>
                </a:lnTo>
                <a:close/>
              </a:path>
            </a:pathLst>
          </a:custGeom>
          <a:solidFill>
            <a:srgbClr val="6C7761"/>
          </a:solidFill>
        </p:spPr>
        <p:txBody>
          <a:bodyPr wrap="square" lIns="0" tIns="0" rIns="0" bIns="0" rtlCol="0"/>
          <a:lstStyle/>
          <a:p>
            <a:endParaRPr/>
          </a:p>
        </p:txBody>
      </p:sp>
      <p:sp>
        <p:nvSpPr>
          <p:cNvPr id="3" name="object 3"/>
          <p:cNvSpPr txBox="1"/>
          <p:nvPr/>
        </p:nvSpPr>
        <p:spPr>
          <a:xfrm>
            <a:off x="3353988" y="3713511"/>
            <a:ext cx="5892165" cy="1626235"/>
          </a:xfrm>
          <a:prstGeom prst="rect">
            <a:avLst/>
          </a:prstGeom>
        </p:spPr>
        <p:txBody>
          <a:bodyPr vert="horz" wrap="square" lIns="0" tIns="12700" rIns="0" bIns="0" rtlCol="0">
            <a:spAutoFit/>
          </a:bodyPr>
          <a:lstStyle/>
          <a:p>
            <a:pPr marL="12700" marR="5080" algn="ctr">
              <a:lnSpc>
                <a:spcPct val="107200"/>
              </a:lnSpc>
              <a:spcBef>
                <a:spcPts val="100"/>
              </a:spcBef>
            </a:pPr>
            <a:r>
              <a:rPr sz="1400" spc="10" dirty="0">
                <a:solidFill>
                  <a:srgbClr val="FFFFFF"/>
                </a:solidFill>
                <a:latin typeface="Lucida Sans Unicode"/>
                <a:cs typeface="Lucida Sans Unicode"/>
              </a:rPr>
              <a:t>Asturias </a:t>
            </a:r>
            <a:r>
              <a:rPr sz="1400" spc="70" dirty="0">
                <a:solidFill>
                  <a:srgbClr val="FFFFFF"/>
                </a:solidFill>
                <a:latin typeface="Lucida Sans Unicode"/>
                <a:cs typeface="Lucida Sans Unicode"/>
              </a:rPr>
              <a:t>cuenta </a:t>
            </a:r>
            <a:r>
              <a:rPr sz="1400" spc="65" dirty="0">
                <a:solidFill>
                  <a:srgbClr val="FFFFFF"/>
                </a:solidFill>
                <a:latin typeface="Lucida Sans Unicode"/>
                <a:cs typeface="Lucida Sans Unicode"/>
              </a:rPr>
              <a:t>con </a:t>
            </a:r>
            <a:r>
              <a:rPr sz="1400" spc="25" dirty="0">
                <a:solidFill>
                  <a:srgbClr val="FFFFFF"/>
                </a:solidFill>
                <a:latin typeface="Lucida Sans Unicode"/>
                <a:cs typeface="Lucida Sans Unicode"/>
              </a:rPr>
              <a:t>un </a:t>
            </a:r>
            <a:r>
              <a:rPr sz="1400" b="1" spc="30" dirty="0">
                <a:solidFill>
                  <a:srgbClr val="FFFFFF"/>
                </a:solidFill>
                <a:latin typeface="Tahoma"/>
                <a:cs typeface="Tahoma"/>
              </a:rPr>
              <a:t>paisaje </a:t>
            </a:r>
            <a:r>
              <a:rPr sz="1400" b="1" spc="40" dirty="0">
                <a:solidFill>
                  <a:srgbClr val="FFFFFF"/>
                </a:solidFill>
                <a:latin typeface="Tahoma"/>
                <a:cs typeface="Tahoma"/>
              </a:rPr>
              <a:t>que </a:t>
            </a:r>
            <a:r>
              <a:rPr sz="1400" b="1" spc="25" dirty="0">
                <a:solidFill>
                  <a:srgbClr val="FFFFFF"/>
                </a:solidFill>
                <a:latin typeface="Tahoma"/>
                <a:cs typeface="Tahoma"/>
              </a:rPr>
              <a:t>no </a:t>
            </a:r>
            <a:r>
              <a:rPr sz="1400" b="1" spc="15" dirty="0">
                <a:solidFill>
                  <a:srgbClr val="FFFFFF"/>
                </a:solidFill>
                <a:latin typeface="Tahoma"/>
                <a:cs typeface="Tahoma"/>
              </a:rPr>
              <a:t>solo </a:t>
            </a:r>
            <a:r>
              <a:rPr sz="1400" b="1" spc="45" dirty="0">
                <a:solidFill>
                  <a:srgbClr val="FFFFFF"/>
                </a:solidFill>
                <a:latin typeface="Tahoma"/>
                <a:cs typeface="Tahoma"/>
              </a:rPr>
              <a:t>merece </a:t>
            </a:r>
            <a:r>
              <a:rPr sz="1400" b="1" spc="35" dirty="0">
                <a:solidFill>
                  <a:srgbClr val="FFFFFF"/>
                </a:solidFill>
                <a:latin typeface="Tahoma"/>
                <a:cs typeface="Tahoma"/>
              </a:rPr>
              <a:t>la </a:t>
            </a:r>
            <a:r>
              <a:rPr sz="1400" b="1" spc="60" dirty="0">
                <a:solidFill>
                  <a:srgbClr val="FFFFFF"/>
                </a:solidFill>
                <a:latin typeface="Tahoma"/>
                <a:cs typeface="Tahoma"/>
              </a:rPr>
              <a:t>pena </a:t>
            </a:r>
            <a:r>
              <a:rPr sz="1400" b="1" spc="10" dirty="0">
                <a:solidFill>
                  <a:srgbClr val="FFFFFF"/>
                </a:solidFill>
                <a:latin typeface="Tahoma"/>
                <a:cs typeface="Tahoma"/>
              </a:rPr>
              <a:t>ser </a:t>
            </a:r>
            <a:r>
              <a:rPr sz="1400" b="1" spc="15" dirty="0">
                <a:solidFill>
                  <a:srgbClr val="FFFFFF"/>
                </a:solidFill>
                <a:latin typeface="Tahoma"/>
                <a:cs typeface="Tahoma"/>
              </a:rPr>
              <a:t> </a:t>
            </a:r>
            <a:r>
              <a:rPr sz="1400" b="1" spc="10" dirty="0">
                <a:solidFill>
                  <a:srgbClr val="FFFFFF"/>
                </a:solidFill>
                <a:latin typeface="Tahoma"/>
                <a:cs typeface="Tahoma"/>
              </a:rPr>
              <a:t>visitado,</a:t>
            </a:r>
            <a:r>
              <a:rPr sz="1400" b="1" spc="-80" dirty="0">
                <a:solidFill>
                  <a:srgbClr val="FFFFFF"/>
                </a:solidFill>
                <a:latin typeface="Tahoma"/>
                <a:cs typeface="Tahoma"/>
              </a:rPr>
              <a:t> </a:t>
            </a:r>
            <a:r>
              <a:rPr sz="1400" b="1" spc="15" dirty="0">
                <a:solidFill>
                  <a:srgbClr val="FFFFFF"/>
                </a:solidFill>
                <a:latin typeface="Tahoma"/>
                <a:cs typeface="Tahoma"/>
              </a:rPr>
              <a:t>sino</a:t>
            </a:r>
            <a:r>
              <a:rPr sz="1400" b="1" spc="-80" dirty="0">
                <a:solidFill>
                  <a:srgbClr val="FFFFFF"/>
                </a:solidFill>
                <a:latin typeface="Tahoma"/>
                <a:cs typeface="Tahoma"/>
              </a:rPr>
              <a:t> </a:t>
            </a:r>
            <a:r>
              <a:rPr sz="1400" b="1" spc="40" dirty="0">
                <a:solidFill>
                  <a:srgbClr val="FFFFFF"/>
                </a:solidFill>
                <a:latin typeface="Tahoma"/>
                <a:cs typeface="Tahoma"/>
              </a:rPr>
              <a:t>que</a:t>
            </a:r>
            <a:r>
              <a:rPr sz="1400" b="1" spc="-75" dirty="0">
                <a:solidFill>
                  <a:srgbClr val="FFFFFF"/>
                </a:solidFill>
                <a:latin typeface="Tahoma"/>
                <a:cs typeface="Tahoma"/>
              </a:rPr>
              <a:t> </a:t>
            </a:r>
            <a:r>
              <a:rPr sz="1400" b="1" spc="40" dirty="0">
                <a:solidFill>
                  <a:srgbClr val="FFFFFF"/>
                </a:solidFill>
                <a:latin typeface="Tahoma"/>
                <a:cs typeface="Tahoma"/>
              </a:rPr>
              <a:t>también</a:t>
            </a:r>
            <a:r>
              <a:rPr sz="1400" b="1" spc="-80" dirty="0">
                <a:solidFill>
                  <a:srgbClr val="FFFFFF"/>
                </a:solidFill>
                <a:latin typeface="Tahoma"/>
                <a:cs typeface="Tahoma"/>
              </a:rPr>
              <a:t> </a:t>
            </a:r>
            <a:r>
              <a:rPr sz="1400" b="1" spc="45" dirty="0">
                <a:solidFill>
                  <a:srgbClr val="FFFFFF"/>
                </a:solidFill>
                <a:latin typeface="Tahoma"/>
                <a:cs typeface="Tahoma"/>
              </a:rPr>
              <a:t>puede</a:t>
            </a:r>
            <a:r>
              <a:rPr sz="1400" b="1" spc="-75" dirty="0">
                <a:solidFill>
                  <a:srgbClr val="FFFFFF"/>
                </a:solidFill>
                <a:latin typeface="Tahoma"/>
                <a:cs typeface="Tahoma"/>
              </a:rPr>
              <a:t> </a:t>
            </a:r>
            <a:r>
              <a:rPr sz="1400" b="1" spc="35" dirty="0">
                <a:solidFill>
                  <a:srgbClr val="FFFFFF"/>
                </a:solidFill>
                <a:latin typeface="Tahoma"/>
                <a:cs typeface="Tahoma"/>
              </a:rPr>
              <a:t>saborearse</a:t>
            </a:r>
            <a:r>
              <a:rPr sz="1400" b="1" spc="-80" dirty="0">
                <a:solidFill>
                  <a:srgbClr val="FFFFFF"/>
                </a:solidFill>
                <a:latin typeface="Tahoma"/>
                <a:cs typeface="Tahoma"/>
              </a:rPr>
              <a:t> </a:t>
            </a:r>
            <a:r>
              <a:rPr sz="1400" b="1" spc="45" dirty="0">
                <a:solidFill>
                  <a:srgbClr val="FFFFFF"/>
                </a:solidFill>
                <a:latin typeface="Tahoma"/>
                <a:cs typeface="Tahoma"/>
              </a:rPr>
              <a:t>desde</a:t>
            </a:r>
            <a:r>
              <a:rPr sz="1400" b="1" spc="-75" dirty="0">
                <a:solidFill>
                  <a:srgbClr val="FFFFFF"/>
                </a:solidFill>
                <a:latin typeface="Tahoma"/>
                <a:cs typeface="Tahoma"/>
              </a:rPr>
              <a:t> </a:t>
            </a:r>
            <a:r>
              <a:rPr sz="1400" b="1" spc="95" dirty="0">
                <a:solidFill>
                  <a:srgbClr val="FFFFFF"/>
                </a:solidFill>
                <a:latin typeface="Tahoma"/>
                <a:cs typeface="Tahoma"/>
              </a:rPr>
              <a:t>cada</a:t>
            </a:r>
            <a:r>
              <a:rPr sz="1400" b="1" spc="-80" dirty="0">
                <a:solidFill>
                  <a:srgbClr val="FFFFFF"/>
                </a:solidFill>
                <a:latin typeface="Tahoma"/>
                <a:cs typeface="Tahoma"/>
              </a:rPr>
              <a:t> </a:t>
            </a:r>
            <a:r>
              <a:rPr sz="1400" b="1" spc="5" dirty="0">
                <a:solidFill>
                  <a:srgbClr val="FFFFFF"/>
                </a:solidFill>
                <a:latin typeface="Tahoma"/>
                <a:cs typeface="Tahoma"/>
              </a:rPr>
              <a:t>rincón. </a:t>
            </a:r>
            <a:r>
              <a:rPr sz="1400" b="1" spc="-395" dirty="0">
                <a:solidFill>
                  <a:srgbClr val="FFFFFF"/>
                </a:solidFill>
                <a:latin typeface="Tahoma"/>
                <a:cs typeface="Tahoma"/>
              </a:rPr>
              <a:t> </a:t>
            </a:r>
            <a:r>
              <a:rPr sz="1400" spc="10" dirty="0">
                <a:solidFill>
                  <a:srgbClr val="FFFFFF"/>
                </a:solidFill>
                <a:latin typeface="Lucida Sans Unicode"/>
                <a:cs typeface="Lucida Sans Unicode"/>
              </a:rPr>
              <a:t>Este</a:t>
            </a:r>
            <a:r>
              <a:rPr sz="1400" spc="-70" dirty="0">
                <a:solidFill>
                  <a:srgbClr val="FFFFFF"/>
                </a:solidFill>
                <a:latin typeface="Lucida Sans Unicode"/>
                <a:cs typeface="Lucida Sans Unicode"/>
              </a:rPr>
              <a:t> </a:t>
            </a:r>
            <a:r>
              <a:rPr sz="1400" spc="20" dirty="0">
                <a:solidFill>
                  <a:srgbClr val="FFFFFF"/>
                </a:solidFill>
                <a:latin typeface="Lucida Sans Unicode"/>
                <a:cs typeface="Lucida Sans Unicode"/>
              </a:rPr>
              <a:t>entorno</a:t>
            </a:r>
            <a:r>
              <a:rPr sz="1400" spc="-65" dirty="0">
                <a:solidFill>
                  <a:srgbClr val="FFFFFF"/>
                </a:solidFill>
                <a:latin typeface="Lucida Sans Unicode"/>
                <a:cs typeface="Lucida Sans Unicode"/>
              </a:rPr>
              <a:t> </a:t>
            </a:r>
            <a:r>
              <a:rPr sz="1400" spc="40" dirty="0">
                <a:solidFill>
                  <a:srgbClr val="FFFFFF"/>
                </a:solidFill>
                <a:latin typeface="Lucida Sans Unicode"/>
                <a:cs typeface="Lucida Sans Unicode"/>
              </a:rPr>
              <a:t>ofrece</a:t>
            </a:r>
            <a:r>
              <a:rPr sz="1400" spc="-70" dirty="0">
                <a:solidFill>
                  <a:srgbClr val="FFFFFF"/>
                </a:solidFill>
                <a:latin typeface="Lucida Sans Unicode"/>
                <a:cs typeface="Lucida Sans Unicode"/>
              </a:rPr>
              <a:t> </a:t>
            </a:r>
            <a:r>
              <a:rPr sz="1400" spc="75" dirty="0">
                <a:solidFill>
                  <a:srgbClr val="FFFFFF"/>
                </a:solidFill>
                <a:latin typeface="Lucida Sans Unicode"/>
                <a:cs typeface="Lucida Sans Unicode"/>
              </a:rPr>
              <a:t>una</a:t>
            </a:r>
            <a:r>
              <a:rPr sz="1400" spc="-65" dirty="0">
                <a:solidFill>
                  <a:srgbClr val="FFFFFF"/>
                </a:solidFill>
                <a:latin typeface="Lucida Sans Unicode"/>
                <a:cs typeface="Lucida Sans Unicode"/>
              </a:rPr>
              <a:t> </a:t>
            </a:r>
            <a:r>
              <a:rPr sz="1400" spc="70" dirty="0">
                <a:solidFill>
                  <a:srgbClr val="FFFFFF"/>
                </a:solidFill>
                <a:latin typeface="Lucida Sans Unicode"/>
                <a:cs typeface="Lucida Sans Unicode"/>
              </a:rPr>
              <a:t>amplia</a:t>
            </a:r>
            <a:r>
              <a:rPr sz="1400" spc="-65" dirty="0">
                <a:solidFill>
                  <a:srgbClr val="FFFFFF"/>
                </a:solidFill>
                <a:latin typeface="Lucida Sans Unicode"/>
                <a:cs typeface="Lucida Sans Unicode"/>
              </a:rPr>
              <a:t> </a:t>
            </a:r>
            <a:r>
              <a:rPr sz="1400" spc="65" dirty="0">
                <a:solidFill>
                  <a:srgbClr val="FFFFFF"/>
                </a:solidFill>
                <a:latin typeface="Lucida Sans Unicode"/>
                <a:cs typeface="Lucida Sans Unicode"/>
              </a:rPr>
              <a:t>despensa</a:t>
            </a:r>
            <a:r>
              <a:rPr sz="1400" spc="-70" dirty="0">
                <a:solidFill>
                  <a:srgbClr val="FFFFFF"/>
                </a:solidFill>
                <a:latin typeface="Lucida Sans Unicode"/>
                <a:cs typeface="Lucida Sans Unicode"/>
              </a:rPr>
              <a:t> </a:t>
            </a:r>
            <a:r>
              <a:rPr sz="1400" spc="75" dirty="0">
                <a:solidFill>
                  <a:srgbClr val="FFFFFF"/>
                </a:solidFill>
                <a:latin typeface="Lucida Sans Unicode"/>
                <a:cs typeface="Lucida Sans Unicode"/>
              </a:rPr>
              <a:t>de</a:t>
            </a:r>
            <a:r>
              <a:rPr sz="1400" spc="-65" dirty="0">
                <a:solidFill>
                  <a:srgbClr val="FFFFFF"/>
                </a:solidFill>
                <a:latin typeface="Lucida Sans Unicode"/>
                <a:cs typeface="Lucida Sans Unicode"/>
              </a:rPr>
              <a:t> </a:t>
            </a:r>
            <a:r>
              <a:rPr sz="1400" spc="10" dirty="0">
                <a:solidFill>
                  <a:srgbClr val="FFFFFF"/>
                </a:solidFill>
                <a:latin typeface="Lucida Sans Unicode"/>
                <a:cs typeface="Lucida Sans Unicode"/>
              </a:rPr>
              <a:t>productos,</a:t>
            </a:r>
            <a:r>
              <a:rPr sz="1400" spc="-65" dirty="0">
                <a:solidFill>
                  <a:srgbClr val="FFFFFF"/>
                </a:solidFill>
                <a:latin typeface="Lucida Sans Unicode"/>
                <a:cs typeface="Lucida Sans Unicode"/>
              </a:rPr>
              <a:t> </a:t>
            </a:r>
            <a:r>
              <a:rPr sz="1400" spc="60" dirty="0">
                <a:solidFill>
                  <a:srgbClr val="FFFFFF"/>
                </a:solidFill>
                <a:latin typeface="Lucida Sans Unicode"/>
                <a:cs typeface="Lucida Sans Unicode"/>
              </a:rPr>
              <a:t>desde</a:t>
            </a:r>
            <a:r>
              <a:rPr sz="1400" spc="-70" dirty="0">
                <a:solidFill>
                  <a:srgbClr val="FFFFFF"/>
                </a:solidFill>
                <a:latin typeface="Lucida Sans Unicode"/>
                <a:cs typeface="Lucida Sans Unicode"/>
              </a:rPr>
              <a:t> </a:t>
            </a:r>
            <a:r>
              <a:rPr sz="1400" spc="10" dirty="0">
                <a:solidFill>
                  <a:srgbClr val="FFFFFF"/>
                </a:solidFill>
                <a:latin typeface="Lucida Sans Unicode"/>
                <a:cs typeface="Lucida Sans Unicode"/>
              </a:rPr>
              <a:t>el </a:t>
            </a:r>
            <a:r>
              <a:rPr sz="1400" spc="15" dirty="0">
                <a:solidFill>
                  <a:srgbClr val="FFFFFF"/>
                </a:solidFill>
                <a:latin typeface="Lucida Sans Unicode"/>
                <a:cs typeface="Lucida Sans Unicode"/>
              </a:rPr>
              <a:t> </a:t>
            </a:r>
            <a:r>
              <a:rPr sz="1400" spc="85" dirty="0">
                <a:solidFill>
                  <a:srgbClr val="FFFFFF"/>
                </a:solidFill>
                <a:latin typeface="Lucida Sans Unicode"/>
                <a:cs typeface="Lucida Sans Unicode"/>
              </a:rPr>
              <a:t>mar </a:t>
            </a:r>
            <a:r>
              <a:rPr sz="1400" spc="35" dirty="0">
                <a:solidFill>
                  <a:srgbClr val="FFFFFF"/>
                </a:solidFill>
                <a:latin typeface="Lucida Sans Unicode"/>
                <a:cs typeface="Lucida Sans Unicode"/>
              </a:rPr>
              <a:t>Cantábrico, </a:t>
            </a:r>
            <a:r>
              <a:rPr sz="1400" spc="75" dirty="0">
                <a:solidFill>
                  <a:srgbClr val="FFFFFF"/>
                </a:solidFill>
                <a:latin typeface="Lucida Sans Unicode"/>
                <a:cs typeface="Lucida Sans Unicode"/>
              </a:rPr>
              <a:t>hasta </a:t>
            </a:r>
            <a:r>
              <a:rPr sz="1400" spc="40" dirty="0">
                <a:solidFill>
                  <a:srgbClr val="FFFFFF"/>
                </a:solidFill>
                <a:latin typeface="Lucida Sans Unicode"/>
                <a:cs typeface="Lucida Sans Unicode"/>
              </a:rPr>
              <a:t>las </a:t>
            </a:r>
            <a:r>
              <a:rPr sz="1400" spc="55" dirty="0">
                <a:solidFill>
                  <a:srgbClr val="FFFFFF"/>
                </a:solidFill>
                <a:latin typeface="Lucida Sans Unicode"/>
                <a:cs typeface="Lucida Sans Unicode"/>
              </a:rPr>
              <a:t>altas laderas </a:t>
            </a:r>
            <a:r>
              <a:rPr sz="1400" spc="75" dirty="0">
                <a:solidFill>
                  <a:srgbClr val="FFFFFF"/>
                </a:solidFill>
                <a:latin typeface="Lucida Sans Unicode"/>
                <a:cs typeface="Lucida Sans Unicode"/>
              </a:rPr>
              <a:t>de </a:t>
            </a:r>
            <a:r>
              <a:rPr sz="1400" spc="-5" dirty="0">
                <a:solidFill>
                  <a:srgbClr val="FFFFFF"/>
                </a:solidFill>
                <a:latin typeface="Lucida Sans Unicode"/>
                <a:cs typeface="Lucida Sans Unicode"/>
              </a:rPr>
              <a:t>los </a:t>
            </a:r>
            <a:r>
              <a:rPr sz="1400" spc="30" dirty="0">
                <a:solidFill>
                  <a:srgbClr val="FFFFFF"/>
                </a:solidFill>
                <a:latin typeface="Lucida Sans Unicode"/>
                <a:cs typeface="Lucida Sans Unicode"/>
              </a:rPr>
              <a:t>Picos </a:t>
            </a:r>
            <a:r>
              <a:rPr sz="1400" spc="75" dirty="0">
                <a:solidFill>
                  <a:srgbClr val="FFFFFF"/>
                </a:solidFill>
                <a:latin typeface="Lucida Sans Unicode"/>
                <a:cs typeface="Lucida Sans Unicode"/>
              </a:rPr>
              <a:t>de </a:t>
            </a:r>
            <a:r>
              <a:rPr sz="1400" spc="5" dirty="0">
                <a:solidFill>
                  <a:srgbClr val="FFFFFF"/>
                </a:solidFill>
                <a:latin typeface="Lucida Sans Unicode"/>
                <a:cs typeface="Lucida Sans Unicode"/>
              </a:rPr>
              <a:t>Europa, </a:t>
            </a:r>
            <a:r>
              <a:rPr sz="1400" spc="10" dirty="0">
                <a:solidFill>
                  <a:srgbClr val="FFFFFF"/>
                </a:solidFill>
                <a:latin typeface="Lucida Sans Unicode"/>
                <a:cs typeface="Lucida Sans Unicode"/>
              </a:rPr>
              <a:t> </a:t>
            </a:r>
            <a:r>
              <a:rPr sz="1400" spc="75" dirty="0">
                <a:solidFill>
                  <a:srgbClr val="FFFFFF"/>
                </a:solidFill>
                <a:latin typeface="Lucida Sans Unicode"/>
                <a:cs typeface="Lucida Sans Unicode"/>
              </a:rPr>
              <a:t>pasando</a:t>
            </a:r>
            <a:r>
              <a:rPr sz="1400" spc="-70" dirty="0">
                <a:solidFill>
                  <a:srgbClr val="FFFFFF"/>
                </a:solidFill>
                <a:latin typeface="Lucida Sans Unicode"/>
                <a:cs typeface="Lucida Sans Unicode"/>
              </a:rPr>
              <a:t> </a:t>
            </a:r>
            <a:r>
              <a:rPr sz="1400" spc="15" dirty="0">
                <a:solidFill>
                  <a:srgbClr val="FFFFFF"/>
                </a:solidFill>
                <a:latin typeface="Lucida Sans Unicode"/>
                <a:cs typeface="Lucida Sans Unicode"/>
              </a:rPr>
              <a:t>por</a:t>
            </a:r>
            <a:r>
              <a:rPr sz="1400" spc="-65" dirty="0">
                <a:solidFill>
                  <a:srgbClr val="FFFFFF"/>
                </a:solidFill>
                <a:latin typeface="Lucida Sans Unicode"/>
                <a:cs typeface="Lucida Sans Unicode"/>
              </a:rPr>
              <a:t> </a:t>
            </a:r>
            <a:r>
              <a:rPr sz="1400" spc="40" dirty="0">
                <a:solidFill>
                  <a:srgbClr val="FFFFFF"/>
                </a:solidFill>
                <a:latin typeface="Lucida Sans Unicode"/>
                <a:cs typeface="Lucida Sans Unicode"/>
              </a:rPr>
              <a:t>las</a:t>
            </a:r>
            <a:r>
              <a:rPr sz="1400" spc="-65" dirty="0">
                <a:solidFill>
                  <a:srgbClr val="FFFFFF"/>
                </a:solidFill>
                <a:latin typeface="Lucida Sans Unicode"/>
                <a:cs typeface="Lucida Sans Unicode"/>
              </a:rPr>
              <a:t> </a:t>
            </a:r>
            <a:r>
              <a:rPr sz="1400" spc="65" dirty="0">
                <a:solidFill>
                  <a:srgbClr val="FFFFFF"/>
                </a:solidFill>
                <a:latin typeface="Lucida Sans Unicode"/>
                <a:cs typeface="Lucida Sans Unicode"/>
              </a:rPr>
              <a:t>ganaderías</a:t>
            </a:r>
            <a:r>
              <a:rPr sz="1400" spc="-65" dirty="0">
                <a:solidFill>
                  <a:srgbClr val="FFFFFF"/>
                </a:solidFill>
                <a:latin typeface="Lucida Sans Unicode"/>
                <a:cs typeface="Lucida Sans Unicode"/>
              </a:rPr>
              <a:t> </a:t>
            </a:r>
            <a:r>
              <a:rPr sz="1400" spc="60" dirty="0">
                <a:solidFill>
                  <a:srgbClr val="FFFFFF"/>
                </a:solidFill>
                <a:latin typeface="Lucida Sans Unicode"/>
                <a:cs typeface="Lucida Sans Unicode"/>
              </a:rPr>
              <a:t>que</a:t>
            </a:r>
            <a:r>
              <a:rPr sz="1400" spc="-65" dirty="0">
                <a:solidFill>
                  <a:srgbClr val="FFFFFF"/>
                </a:solidFill>
                <a:latin typeface="Lucida Sans Unicode"/>
                <a:cs typeface="Lucida Sans Unicode"/>
              </a:rPr>
              <a:t> </a:t>
            </a:r>
            <a:r>
              <a:rPr sz="1400" spc="70" dirty="0">
                <a:solidFill>
                  <a:srgbClr val="FFFFFF"/>
                </a:solidFill>
                <a:latin typeface="Lucida Sans Unicode"/>
                <a:cs typeface="Lucida Sans Unicode"/>
              </a:rPr>
              <a:t>pastan</a:t>
            </a:r>
            <a:r>
              <a:rPr sz="1400" spc="-65" dirty="0">
                <a:solidFill>
                  <a:srgbClr val="FFFFFF"/>
                </a:solidFill>
                <a:latin typeface="Lucida Sans Unicode"/>
                <a:cs typeface="Lucida Sans Unicode"/>
              </a:rPr>
              <a:t> </a:t>
            </a:r>
            <a:r>
              <a:rPr sz="1400" spc="55" dirty="0">
                <a:solidFill>
                  <a:srgbClr val="FFFFFF"/>
                </a:solidFill>
                <a:latin typeface="Lucida Sans Unicode"/>
                <a:cs typeface="Lucida Sans Unicode"/>
              </a:rPr>
              <a:t>en</a:t>
            </a:r>
            <a:r>
              <a:rPr sz="1400" spc="-65" dirty="0">
                <a:solidFill>
                  <a:srgbClr val="FFFFFF"/>
                </a:solidFill>
                <a:latin typeface="Lucida Sans Unicode"/>
                <a:cs typeface="Lucida Sans Unicode"/>
              </a:rPr>
              <a:t> </a:t>
            </a:r>
            <a:r>
              <a:rPr sz="1400" spc="20" dirty="0">
                <a:solidFill>
                  <a:srgbClr val="FFFFFF"/>
                </a:solidFill>
                <a:latin typeface="Lucida Sans Unicode"/>
                <a:cs typeface="Lucida Sans Unicode"/>
              </a:rPr>
              <a:t>sus</a:t>
            </a:r>
            <a:r>
              <a:rPr sz="1400" spc="-65" dirty="0">
                <a:solidFill>
                  <a:srgbClr val="FFFFFF"/>
                </a:solidFill>
                <a:latin typeface="Lucida Sans Unicode"/>
                <a:cs typeface="Lucida Sans Unicode"/>
              </a:rPr>
              <a:t> </a:t>
            </a:r>
            <a:r>
              <a:rPr sz="1400" spc="35" dirty="0">
                <a:solidFill>
                  <a:srgbClr val="FFFFFF"/>
                </a:solidFill>
                <a:latin typeface="Lucida Sans Unicode"/>
                <a:cs typeface="Lucida Sans Unicode"/>
              </a:rPr>
              <a:t>valles</a:t>
            </a:r>
            <a:r>
              <a:rPr sz="1400" spc="-65" dirty="0">
                <a:solidFill>
                  <a:srgbClr val="FFFFFF"/>
                </a:solidFill>
                <a:latin typeface="Lucida Sans Unicode"/>
                <a:cs typeface="Lucida Sans Unicode"/>
              </a:rPr>
              <a:t> </a:t>
            </a:r>
            <a:r>
              <a:rPr sz="1400" spc="55" dirty="0">
                <a:solidFill>
                  <a:srgbClr val="FFFFFF"/>
                </a:solidFill>
                <a:latin typeface="Lucida Sans Unicode"/>
                <a:cs typeface="Lucida Sans Unicode"/>
              </a:rPr>
              <a:t>y</a:t>
            </a:r>
            <a:r>
              <a:rPr sz="1400" spc="-65" dirty="0">
                <a:solidFill>
                  <a:srgbClr val="FFFFFF"/>
                </a:solidFill>
                <a:latin typeface="Lucida Sans Unicode"/>
                <a:cs typeface="Lucida Sans Unicode"/>
              </a:rPr>
              <a:t> </a:t>
            </a:r>
            <a:r>
              <a:rPr sz="1400" spc="40" dirty="0">
                <a:solidFill>
                  <a:srgbClr val="FFFFFF"/>
                </a:solidFill>
                <a:latin typeface="Lucida Sans Unicode"/>
                <a:cs typeface="Lucida Sans Unicode"/>
              </a:rPr>
              <a:t>las</a:t>
            </a:r>
            <a:r>
              <a:rPr sz="1400" spc="-65" dirty="0">
                <a:solidFill>
                  <a:srgbClr val="FFFFFF"/>
                </a:solidFill>
                <a:latin typeface="Lucida Sans Unicode"/>
                <a:cs typeface="Lucida Sans Unicode"/>
              </a:rPr>
              <a:t> </a:t>
            </a:r>
            <a:r>
              <a:rPr sz="1400" spc="50" dirty="0">
                <a:solidFill>
                  <a:srgbClr val="FFFFFF"/>
                </a:solidFill>
                <a:latin typeface="Lucida Sans Unicode"/>
                <a:cs typeface="Lucida Sans Unicode"/>
              </a:rPr>
              <a:t>largas </a:t>
            </a:r>
            <a:r>
              <a:rPr sz="1400" spc="-430" dirty="0">
                <a:solidFill>
                  <a:srgbClr val="FFFFFF"/>
                </a:solidFill>
                <a:latin typeface="Lucida Sans Unicode"/>
                <a:cs typeface="Lucida Sans Unicode"/>
              </a:rPr>
              <a:t> </a:t>
            </a:r>
            <a:r>
              <a:rPr sz="1400" spc="35" dirty="0">
                <a:solidFill>
                  <a:srgbClr val="FFFFFF"/>
                </a:solidFill>
                <a:latin typeface="Lucida Sans Unicode"/>
                <a:cs typeface="Lucida Sans Unicode"/>
              </a:rPr>
              <a:t>huertas </a:t>
            </a:r>
            <a:r>
              <a:rPr sz="1400" spc="55" dirty="0">
                <a:solidFill>
                  <a:srgbClr val="FFFFFF"/>
                </a:solidFill>
                <a:latin typeface="Lucida Sans Unicode"/>
                <a:cs typeface="Lucida Sans Unicode"/>
              </a:rPr>
              <a:t>y </a:t>
            </a:r>
            <a:r>
              <a:rPr sz="1400" spc="85" dirty="0">
                <a:solidFill>
                  <a:srgbClr val="FFFFFF"/>
                </a:solidFill>
                <a:latin typeface="Lucida Sans Unicode"/>
                <a:cs typeface="Lucida Sans Unicode"/>
              </a:rPr>
              <a:t>pomaradas </a:t>
            </a:r>
            <a:r>
              <a:rPr sz="1400" spc="60" dirty="0">
                <a:solidFill>
                  <a:srgbClr val="FFFFFF"/>
                </a:solidFill>
                <a:latin typeface="Lucida Sans Unicode"/>
                <a:cs typeface="Lucida Sans Unicode"/>
              </a:rPr>
              <a:t>que </a:t>
            </a:r>
            <a:r>
              <a:rPr sz="1400" spc="35" dirty="0">
                <a:solidFill>
                  <a:srgbClr val="FFFFFF"/>
                </a:solidFill>
                <a:latin typeface="Lucida Sans Unicode"/>
                <a:cs typeface="Lucida Sans Unicode"/>
              </a:rPr>
              <a:t>ofrecen </a:t>
            </a:r>
            <a:r>
              <a:rPr sz="1400" b="1" spc="-5" dirty="0">
                <a:solidFill>
                  <a:srgbClr val="FFFFFF"/>
                </a:solidFill>
                <a:latin typeface="Tahoma"/>
                <a:cs typeface="Tahoma"/>
              </a:rPr>
              <a:t>el </a:t>
            </a:r>
            <a:r>
              <a:rPr sz="1400" b="1" spc="30" dirty="0">
                <a:solidFill>
                  <a:srgbClr val="FFFFFF"/>
                </a:solidFill>
                <a:latin typeface="Tahoma"/>
                <a:cs typeface="Tahoma"/>
              </a:rPr>
              <a:t>producto </a:t>
            </a:r>
            <a:r>
              <a:rPr sz="1400" b="1" spc="95" dirty="0">
                <a:solidFill>
                  <a:srgbClr val="FFFFFF"/>
                </a:solidFill>
                <a:latin typeface="Tahoma"/>
                <a:cs typeface="Tahoma"/>
              </a:rPr>
              <a:t>más </a:t>
            </a:r>
            <a:r>
              <a:rPr sz="1400" b="1" spc="35" dirty="0">
                <a:solidFill>
                  <a:srgbClr val="FFFFFF"/>
                </a:solidFill>
                <a:latin typeface="Tahoma"/>
                <a:cs typeface="Tahoma"/>
              </a:rPr>
              <a:t>cercano, </a:t>
            </a:r>
            <a:r>
              <a:rPr sz="1400" b="1" spc="40" dirty="0">
                <a:solidFill>
                  <a:srgbClr val="FFFFFF"/>
                </a:solidFill>
                <a:latin typeface="Tahoma"/>
                <a:cs typeface="Tahoma"/>
              </a:rPr>
              <a:t> </a:t>
            </a:r>
            <a:r>
              <a:rPr sz="1400" b="1" spc="35" dirty="0">
                <a:solidFill>
                  <a:srgbClr val="FFFFFF"/>
                </a:solidFill>
                <a:latin typeface="Tahoma"/>
                <a:cs typeface="Tahoma"/>
              </a:rPr>
              <a:t>ecológico</a:t>
            </a:r>
            <a:r>
              <a:rPr sz="1400" b="1" spc="-85" dirty="0">
                <a:solidFill>
                  <a:srgbClr val="FFFFFF"/>
                </a:solidFill>
                <a:latin typeface="Tahoma"/>
                <a:cs typeface="Tahoma"/>
              </a:rPr>
              <a:t> </a:t>
            </a:r>
            <a:r>
              <a:rPr sz="1400" b="1" spc="40" dirty="0">
                <a:solidFill>
                  <a:srgbClr val="FFFFFF"/>
                </a:solidFill>
                <a:latin typeface="Tahoma"/>
                <a:cs typeface="Tahoma"/>
              </a:rPr>
              <a:t>y</a:t>
            </a:r>
            <a:r>
              <a:rPr sz="1400" b="1" spc="-80" dirty="0">
                <a:solidFill>
                  <a:srgbClr val="FFFFFF"/>
                </a:solidFill>
                <a:latin typeface="Tahoma"/>
                <a:cs typeface="Tahoma"/>
              </a:rPr>
              <a:t> </a:t>
            </a:r>
            <a:r>
              <a:rPr sz="1400" b="1" spc="5" dirty="0">
                <a:solidFill>
                  <a:srgbClr val="FFFFFF"/>
                </a:solidFill>
                <a:latin typeface="Tahoma"/>
                <a:cs typeface="Tahoma"/>
              </a:rPr>
              <a:t>sostenible.</a:t>
            </a:r>
            <a:endParaRPr sz="1400">
              <a:latin typeface="Tahoma"/>
              <a:cs typeface="Tahoma"/>
            </a:endParaRPr>
          </a:p>
        </p:txBody>
      </p:sp>
      <p:sp>
        <p:nvSpPr>
          <p:cNvPr id="4" name="object 4"/>
          <p:cNvSpPr txBox="1">
            <a:spLocks noGrp="1"/>
          </p:cNvSpPr>
          <p:nvPr>
            <p:ph type="title"/>
          </p:nvPr>
        </p:nvSpPr>
        <p:spPr>
          <a:xfrm>
            <a:off x="3824848" y="1806441"/>
            <a:ext cx="4980940" cy="391160"/>
          </a:xfrm>
          <a:prstGeom prst="rect">
            <a:avLst/>
          </a:prstGeom>
        </p:spPr>
        <p:txBody>
          <a:bodyPr vert="horz" wrap="square" lIns="0" tIns="12700" rIns="0" bIns="0" rtlCol="0">
            <a:spAutoFit/>
          </a:bodyPr>
          <a:lstStyle/>
          <a:p>
            <a:pPr marL="12700">
              <a:lnSpc>
                <a:spcPct val="100000"/>
              </a:lnSpc>
              <a:spcBef>
                <a:spcPts val="100"/>
              </a:spcBef>
            </a:pPr>
            <a:r>
              <a:rPr spc="165" dirty="0">
                <a:solidFill>
                  <a:srgbClr val="FFFFFF"/>
                </a:solidFill>
              </a:rPr>
              <a:t>LA</a:t>
            </a:r>
            <a:r>
              <a:rPr spc="295" dirty="0">
                <a:solidFill>
                  <a:srgbClr val="FFFFFF"/>
                </a:solidFill>
              </a:rPr>
              <a:t> </a:t>
            </a:r>
            <a:r>
              <a:rPr spc="195" dirty="0">
                <a:solidFill>
                  <a:srgbClr val="FFFFFF"/>
                </a:solidFill>
              </a:rPr>
              <a:t>GASTRONOMÍA</a:t>
            </a:r>
            <a:r>
              <a:rPr spc="295" dirty="0">
                <a:solidFill>
                  <a:srgbClr val="FFFFFF"/>
                </a:solidFill>
              </a:rPr>
              <a:t> </a:t>
            </a:r>
            <a:r>
              <a:rPr spc="185" dirty="0">
                <a:solidFill>
                  <a:srgbClr val="FFFFFF"/>
                </a:solidFill>
              </a:rPr>
              <a:t>ASTURIANA</a:t>
            </a:r>
            <a:r>
              <a:rPr spc="-290" dirty="0">
                <a:solidFill>
                  <a:srgbClr val="FFFFFF"/>
                </a:solidFill>
              </a:rPr>
              <a:t> </a:t>
            </a:r>
          </a:p>
        </p:txBody>
      </p:sp>
      <p:sp>
        <p:nvSpPr>
          <p:cNvPr id="5" name="object 5"/>
          <p:cNvSpPr txBox="1"/>
          <p:nvPr/>
        </p:nvSpPr>
        <p:spPr>
          <a:xfrm>
            <a:off x="2882407" y="2317896"/>
            <a:ext cx="6835775" cy="391160"/>
          </a:xfrm>
          <a:prstGeom prst="rect">
            <a:avLst/>
          </a:prstGeom>
        </p:spPr>
        <p:txBody>
          <a:bodyPr vert="horz" wrap="square" lIns="0" tIns="12700" rIns="0" bIns="0" rtlCol="0">
            <a:spAutoFit/>
          </a:bodyPr>
          <a:lstStyle/>
          <a:p>
            <a:pPr marL="12700">
              <a:lnSpc>
                <a:spcPct val="100000"/>
              </a:lnSpc>
              <a:spcBef>
                <a:spcPts val="100"/>
              </a:spcBef>
            </a:pPr>
            <a:r>
              <a:rPr sz="2400" i="1" spc="-85" dirty="0">
                <a:solidFill>
                  <a:srgbClr val="FFFFFF"/>
                </a:solidFill>
                <a:latin typeface="Cambria"/>
                <a:cs typeface="Cambria"/>
              </a:rPr>
              <a:t>Para </a:t>
            </a:r>
            <a:r>
              <a:rPr sz="2400" i="1" spc="-150" dirty="0">
                <a:solidFill>
                  <a:srgbClr val="FFFFFF"/>
                </a:solidFill>
                <a:latin typeface="Cambria"/>
                <a:cs typeface="Cambria"/>
              </a:rPr>
              <a:t>entender</a:t>
            </a:r>
            <a:r>
              <a:rPr sz="2400" i="1" spc="-85" dirty="0">
                <a:solidFill>
                  <a:srgbClr val="FFFFFF"/>
                </a:solidFill>
                <a:latin typeface="Cambria"/>
                <a:cs typeface="Cambria"/>
              </a:rPr>
              <a:t> </a:t>
            </a:r>
            <a:r>
              <a:rPr sz="2400" i="1" spc="-75" dirty="0">
                <a:solidFill>
                  <a:srgbClr val="FFFFFF"/>
                </a:solidFill>
                <a:latin typeface="Cambria"/>
                <a:cs typeface="Cambria"/>
              </a:rPr>
              <a:t>Asturias,</a:t>
            </a:r>
            <a:r>
              <a:rPr sz="2400" i="1" spc="-85" dirty="0">
                <a:solidFill>
                  <a:srgbClr val="FFFFFF"/>
                </a:solidFill>
                <a:latin typeface="Cambria"/>
                <a:cs typeface="Cambria"/>
              </a:rPr>
              <a:t> </a:t>
            </a:r>
            <a:r>
              <a:rPr sz="2400" i="1" spc="-140" dirty="0">
                <a:solidFill>
                  <a:srgbClr val="FFFFFF"/>
                </a:solidFill>
                <a:latin typeface="Cambria"/>
                <a:cs typeface="Cambria"/>
              </a:rPr>
              <a:t>es</a:t>
            </a:r>
            <a:r>
              <a:rPr sz="2400" i="1" spc="-85" dirty="0">
                <a:solidFill>
                  <a:srgbClr val="FFFFFF"/>
                </a:solidFill>
                <a:latin typeface="Cambria"/>
                <a:cs typeface="Cambria"/>
              </a:rPr>
              <a:t> </a:t>
            </a:r>
            <a:r>
              <a:rPr sz="2400" i="1" spc="-135" dirty="0">
                <a:solidFill>
                  <a:srgbClr val="FFFFFF"/>
                </a:solidFill>
                <a:latin typeface="Cambria"/>
                <a:cs typeface="Cambria"/>
              </a:rPr>
              <a:t>necesario</a:t>
            </a:r>
            <a:r>
              <a:rPr sz="2400" i="1" spc="-85" dirty="0">
                <a:solidFill>
                  <a:srgbClr val="FFFFFF"/>
                </a:solidFill>
                <a:latin typeface="Cambria"/>
                <a:cs typeface="Cambria"/>
              </a:rPr>
              <a:t> </a:t>
            </a:r>
            <a:r>
              <a:rPr sz="2400" i="1" spc="-150" dirty="0">
                <a:solidFill>
                  <a:srgbClr val="FFFFFF"/>
                </a:solidFill>
                <a:latin typeface="Cambria"/>
                <a:cs typeface="Cambria"/>
              </a:rPr>
              <a:t>conocer</a:t>
            </a:r>
            <a:r>
              <a:rPr sz="2400" i="1" spc="-80" dirty="0">
                <a:solidFill>
                  <a:srgbClr val="FFFFFF"/>
                </a:solidFill>
                <a:latin typeface="Cambria"/>
                <a:cs typeface="Cambria"/>
              </a:rPr>
              <a:t> </a:t>
            </a:r>
            <a:r>
              <a:rPr sz="2400" i="1" spc="-100" dirty="0">
                <a:solidFill>
                  <a:srgbClr val="FFFFFF"/>
                </a:solidFill>
                <a:latin typeface="Cambria"/>
                <a:cs typeface="Cambria"/>
              </a:rPr>
              <a:t>su</a:t>
            </a:r>
            <a:r>
              <a:rPr sz="2400" i="1" spc="-85" dirty="0">
                <a:solidFill>
                  <a:srgbClr val="FFFFFF"/>
                </a:solidFill>
                <a:latin typeface="Cambria"/>
                <a:cs typeface="Cambria"/>
              </a:rPr>
              <a:t> </a:t>
            </a:r>
            <a:r>
              <a:rPr sz="2400" i="1" spc="-140" dirty="0">
                <a:solidFill>
                  <a:srgbClr val="FFFFFF"/>
                </a:solidFill>
                <a:latin typeface="Cambria"/>
                <a:cs typeface="Cambria"/>
              </a:rPr>
              <a:t>gastronomía</a:t>
            </a:r>
            <a:endParaRPr sz="2400">
              <a:latin typeface="Cambria"/>
              <a:cs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599999" cy="71999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413300" y="2738834"/>
            <a:ext cx="5514340" cy="3455035"/>
          </a:xfrm>
          <a:prstGeom prst="rect">
            <a:avLst/>
          </a:prstGeom>
        </p:spPr>
        <p:txBody>
          <a:bodyPr vert="horz" wrap="square" lIns="0" tIns="12700" rIns="0" bIns="0" rtlCol="0">
            <a:spAutoFit/>
          </a:bodyPr>
          <a:lstStyle/>
          <a:p>
            <a:pPr marL="12700" marR="5080">
              <a:lnSpc>
                <a:spcPct val="107200"/>
              </a:lnSpc>
              <a:spcBef>
                <a:spcPts val="100"/>
              </a:spcBef>
            </a:pPr>
            <a:r>
              <a:rPr sz="1400" spc="10" dirty="0">
                <a:solidFill>
                  <a:srgbClr val="6C7761"/>
                </a:solidFill>
                <a:latin typeface="Lucida Sans Unicode"/>
                <a:cs typeface="Lucida Sans Unicode"/>
              </a:rPr>
              <a:t>Asturias </a:t>
            </a:r>
            <a:r>
              <a:rPr sz="1400" spc="70" dirty="0">
                <a:solidFill>
                  <a:srgbClr val="6C7761"/>
                </a:solidFill>
                <a:latin typeface="Lucida Sans Unicode"/>
                <a:cs typeface="Lucida Sans Unicode"/>
              </a:rPr>
              <a:t>cuenta </a:t>
            </a:r>
            <a:r>
              <a:rPr sz="1400" spc="65" dirty="0">
                <a:solidFill>
                  <a:srgbClr val="6C7761"/>
                </a:solidFill>
                <a:latin typeface="Lucida Sans Unicode"/>
                <a:cs typeface="Lucida Sans Unicode"/>
              </a:rPr>
              <a:t>con </a:t>
            </a:r>
            <a:r>
              <a:rPr sz="1400" b="1" spc="-20" dirty="0">
                <a:solidFill>
                  <a:srgbClr val="6C7761"/>
                </a:solidFill>
                <a:latin typeface="Tahoma"/>
                <a:cs typeface="Tahoma"/>
              </a:rPr>
              <a:t>territorio </a:t>
            </a:r>
            <a:r>
              <a:rPr sz="1400" b="1" spc="15" dirty="0">
                <a:solidFill>
                  <a:srgbClr val="6C7761"/>
                </a:solidFill>
                <a:latin typeface="Tahoma"/>
                <a:cs typeface="Tahoma"/>
              </a:rPr>
              <a:t>privilegiado </a:t>
            </a:r>
            <a:r>
              <a:rPr sz="1400" spc="55" dirty="0">
                <a:solidFill>
                  <a:srgbClr val="6C7761"/>
                </a:solidFill>
                <a:latin typeface="Lucida Sans Unicode"/>
                <a:cs typeface="Lucida Sans Unicode"/>
              </a:rPr>
              <a:t>y </a:t>
            </a:r>
            <a:r>
              <a:rPr sz="1400" spc="35" dirty="0">
                <a:solidFill>
                  <a:srgbClr val="6C7761"/>
                </a:solidFill>
                <a:latin typeface="Lucida Sans Unicode"/>
                <a:cs typeface="Lucida Sans Unicode"/>
              </a:rPr>
              <a:t>generoso </a:t>
            </a:r>
            <a:r>
              <a:rPr sz="1400" spc="60" dirty="0">
                <a:solidFill>
                  <a:srgbClr val="6C7761"/>
                </a:solidFill>
                <a:latin typeface="Lucida Sans Unicode"/>
                <a:cs typeface="Lucida Sans Unicode"/>
              </a:rPr>
              <a:t>que </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nos </a:t>
            </a:r>
            <a:r>
              <a:rPr sz="1400" spc="35" dirty="0">
                <a:solidFill>
                  <a:srgbClr val="6C7761"/>
                </a:solidFill>
                <a:latin typeface="Lucida Sans Unicode"/>
                <a:cs typeface="Lucida Sans Unicode"/>
              </a:rPr>
              <a:t>proporciona </a:t>
            </a:r>
            <a:r>
              <a:rPr sz="1400" b="1" spc="15" dirty="0">
                <a:solidFill>
                  <a:srgbClr val="6C7761"/>
                </a:solidFill>
                <a:latin typeface="Tahoma"/>
                <a:cs typeface="Tahoma"/>
              </a:rPr>
              <a:t>ingredientes </a:t>
            </a:r>
            <a:r>
              <a:rPr sz="1400" b="1" spc="35" dirty="0">
                <a:solidFill>
                  <a:srgbClr val="6C7761"/>
                </a:solidFill>
                <a:latin typeface="Tahoma"/>
                <a:cs typeface="Tahoma"/>
              </a:rPr>
              <a:t>locales </a:t>
            </a:r>
            <a:r>
              <a:rPr sz="1400" b="1" spc="50" dirty="0">
                <a:solidFill>
                  <a:srgbClr val="6C7761"/>
                </a:solidFill>
                <a:latin typeface="Tahoma"/>
                <a:cs typeface="Tahoma"/>
              </a:rPr>
              <a:t>de </a:t>
            </a:r>
            <a:r>
              <a:rPr sz="1400" b="1" spc="30" dirty="0">
                <a:solidFill>
                  <a:srgbClr val="6C7761"/>
                </a:solidFill>
                <a:latin typeface="Tahoma"/>
                <a:cs typeface="Tahoma"/>
              </a:rPr>
              <a:t>calidad: </a:t>
            </a:r>
            <a:r>
              <a:rPr sz="1400" spc="60" dirty="0">
                <a:solidFill>
                  <a:srgbClr val="6C7761"/>
                </a:solidFill>
                <a:latin typeface="Lucida Sans Unicode"/>
                <a:cs typeface="Lucida Sans Unicode"/>
              </a:rPr>
              <a:t>tomates </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que </a:t>
            </a:r>
            <a:r>
              <a:rPr sz="1400" spc="70" dirty="0">
                <a:solidFill>
                  <a:srgbClr val="6C7761"/>
                </a:solidFill>
                <a:latin typeface="Lucida Sans Unicode"/>
                <a:cs typeface="Lucida Sans Unicode"/>
              </a:rPr>
              <a:t>saben </a:t>
            </a:r>
            <a:r>
              <a:rPr sz="1400" spc="170" dirty="0">
                <a:solidFill>
                  <a:srgbClr val="6C7761"/>
                </a:solidFill>
                <a:latin typeface="Lucida Sans Unicode"/>
                <a:cs typeface="Lucida Sans Unicode"/>
              </a:rPr>
              <a:t>a </a:t>
            </a:r>
            <a:r>
              <a:rPr sz="1400" spc="30" dirty="0">
                <a:solidFill>
                  <a:srgbClr val="6C7761"/>
                </a:solidFill>
                <a:latin typeface="Lucida Sans Unicode"/>
                <a:cs typeface="Lucida Sans Unicode"/>
              </a:rPr>
              <a:t>tomate, </a:t>
            </a:r>
            <a:r>
              <a:rPr sz="1400" spc="65" dirty="0">
                <a:solidFill>
                  <a:srgbClr val="6C7761"/>
                </a:solidFill>
                <a:latin typeface="Lucida Sans Unicode"/>
                <a:cs typeface="Lucida Sans Unicode"/>
              </a:rPr>
              <a:t>lechuga </a:t>
            </a:r>
            <a:r>
              <a:rPr sz="1400" spc="60" dirty="0">
                <a:solidFill>
                  <a:srgbClr val="6C7761"/>
                </a:solidFill>
                <a:latin typeface="Lucida Sans Unicode"/>
                <a:cs typeface="Lucida Sans Unicode"/>
              </a:rPr>
              <a:t>que </a:t>
            </a:r>
            <a:r>
              <a:rPr sz="1400" spc="85" dirty="0">
                <a:solidFill>
                  <a:srgbClr val="6C7761"/>
                </a:solidFill>
                <a:latin typeface="Lucida Sans Unicode"/>
                <a:cs typeface="Lucida Sans Unicode"/>
              </a:rPr>
              <a:t>sabe </a:t>
            </a:r>
            <a:r>
              <a:rPr sz="1400" spc="170" dirty="0">
                <a:solidFill>
                  <a:srgbClr val="6C7761"/>
                </a:solidFill>
                <a:latin typeface="Lucida Sans Unicode"/>
                <a:cs typeface="Lucida Sans Unicode"/>
              </a:rPr>
              <a:t>a </a:t>
            </a:r>
            <a:r>
              <a:rPr sz="1400" spc="35" dirty="0">
                <a:solidFill>
                  <a:srgbClr val="6C7761"/>
                </a:solidFill>
                <a:latin typeface="Lucida Sans Unicode"/>
                <a:cs typeface="Lucida Sans Unicode"/>
              </a:rPr>
              <a:t>lechuga, </a:t>
            </a:r>
            <a:r>
              <a:rPr sz="1400" spc="55" dirty="0">
                <a:solidFill>
                  <a:srgbClr val="6C7761"/>
                </a:solidFill>
                <a:latin typeface="Lucida Sans Unicode"/>
                <a:cs typeface="Lucida Sans Unicode"/>
              </a:rPr>
              <a:t>y </a:t>
            </a:r>
            <a:r>
              <a:rPr sz="1400" spc="40" dirty="0">
                <a:solidFill>
                  <a:srgbClr val="6C7761"/>
                </a:solidFill>
                <a:latin typeface="Lucida Sans Unicode"/>
                <a:cs typeface="Lucida Sans Unicode"/>
              </a:rPr>
              <a:t>así </a:t>
            </a:r>
            <a:r>
              <a:rPr sz="1400" spc="45" dirty="0">
                <a:solidFill>
                  <a:srgbClr val="6C7761"/>
                </a:solidFill>
                <a:latin typeface="Lucida Sans Unicode"/>
                <a:cs typeface="Lucida Sans Unicode"/>
              </a:rPr>
              <a:t> </a:t>
            </a:r>
            <a:r>
              <a:rPr sz="1400" spc="65" dirty="0">
                <a:solidFill>
                  <a:srgbClr val="6C7761"/>
                </a:solidFill>
                <a:latin typeface="Lucida Sans Unicode"/>
                <a:cs typeface="Lucida Sans Unicode"/>
              </a:rPr>
              <a:t>sucede </a:t>
            </a:r>
            <a:r>
              <a:rPr sz="1400" spc="55" dirty="0">
                <a:solidFill>
                  <a:srgbClr val="6C7761"/>
                </a:solidFill>
                <a:latin typeface="Lucida Sans Unicode"/>
                <a:cs typeface="Lucida Sans Unicode"/>
              </a:rPr>
              <a:t>también </a:t>
            </a:r>
            <a:r>
              <a:rPr sz="1400" spc="65" dirty="0">
                <a:solidFill>
                  <a:srgbClr val="6C7761"/>
                </a:solidFill>
                <a:latin typeface="Lucida Sans Unicode"/>
                <a:cs typeface="Lucida Sans Unicode"/>
              </a:rPr>
              <a:t>con </a:t>
            </a:r>
            <a:r>
              <a:rPr sz="1400" spc="55" dirty="0">
                <a:solidFill>
                  <a:srgbClr val="6C7761"/>
                </a:solidFill>
                <a:latin typeface="Lucida Sans Unicode"/>
                <a:cs typeface="Lucida Sans Unicode"/>
              </a:rPr>
              <a:t>la </a:t>
            </a:r>
            <a:r>
              <a:rPr sz="1400" spc="10" dirty="0">
                <a:solidFill>
                  <a:srgbClr val="6C7761"/>
                </a:solidFill>
                <a:latin typeface="Lucida Sans Unicode"/>
                <a:cs typeface="Lucida Sans Unicode"/>
              </a:rPr>
              <a:t>ternera, </a:t>
            </a:r>
            <a:r>
              <a:rPr sz="1400" spc="40" dirty="0">
                <a:solidFill>
                  <a:srgbClr val="6C7761"/>
                </a:solidFill>
                <a:latin typeface="Lucida Sans Unicode"/>
                <a:cs typeface="Lucida Sans Unicode"/>
              </a:rPr>
              <a:t>las </a:t>
            </a:r>
            <a:r>
              <a:rPr sz="1400" spc="-10" dirty="0">
                <a:solidFill>
                  <a:srgbClr val="6C7761"/>
                </a:solidFill>
                <a:latin typeface="Lucida Sans Unicode"/>
                <a:cs typeface="Lucida Sans Unicode"/>
              </a:rPr>
              <a:t>frutas, </a:t>
            </a:r>
            <a:r>
              <a:rPr sz="1400" spc="40" dirty="0">
                <a:solidFill>
                  <a:srgbClr val="6C7761"/>
                </a:solidFill>
                <a:latin typeface="Lucida Sans Unicode"/>
                <a:cs typeface="Lucida Sans Unicode"/>
              </a:rPr>
              <a:t>las </a:t>
            </a:r>
            <a:r>
              <a:rPr sz="1400" spc="-10" dirty="0">
                <a:solidFill>
                  <a:srgbClr val="6C7761"/>
                </a:solidFill>
                <a:latin typeface="Lucida Sans Unicode"/>
                <a:cs typeface="Lucida Sans Unicode"/>
              </a:rPr>
              <a:t>hortalizas, </a:t>
            </a:r>
            <a:r>
              <a:rPr sz="1400" spc="40" dirty="0">
                <a:solidFill>
                  <a:srgbClr val="6C7761"/>
                </a:solidFill>
                <a:latin typeface="Lucida Sans Unicode"/>
                <a:cs typeface="Lucida Sans Unicode"/>
              </a:rPr>
              <a:t>las </a:t>
            </a:r>
            <a:r>
              <a:rPr sz="1400" spc="45" dirty="0">
                <a:solidFill>
                  <a:srgbClr val="6C7761"/>
                </a:solidFill>
                <a:latin typeface="Lucida Sans Unicode"/>
                <a:cs typeface="Lucida Sans Unicode"/>
              </a:rPr>
              <a:t> </a:t>
            </a:r>
            <a:r>
              <a:rPr sz="1400" spc="50" dirty="0">
                <a:solidFill>
                  <a:srgbClr val="6C7761"/>
                </a:solidFill>
                <a:latin typeface="Lucida Sans Unicode"/>
                <a:cs typeface="Lucida Sans Unicode"/>
              </a:rPr>
              <a:t>mermeladas,</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leche,</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vinagre,</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los</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quesos,</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60" dirty="0">
                <a:solidFill>
                  <a:srgbClr val="6C7761"/>
                </a:solidFill>
                <a:latin typeface="Lucida Sans Unicode"/>
                <a:cs typeface="Lucida Sans Unicode"/>
              </a:rPr>
              <a:t> </a:t>
            </a:r>
            <a:r>
              <a:rPr sz="1400" spc="25" dirty="0">
                <a:solidFill>
                  <a:srgbClr val="6C7761"/>
                </a:solidFill>
                <a:latin typeface="Lucida Sans Unicode"/>
                <a:cs typeface="Lucida Sans Unicode"/>
              </a:rPr>
              <a:t>miel</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o</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sidra.</a:t>
            </a:r>
            <a:endParaRPr sz="1400">
              <a:latin typeface="Lucida Sans Unicode"/>
              <a:cs typeface="Lucida Sans Unicode"/>
            </a:endParaRPr>
          </a:p>
          <a:p>
            <a:pPr>
              <a:lnSpc>
                <a:spcPct val="100000"/>
              </a:lnSpc>
              <a:spcBef>
                <a:spcPts val="30"/>
              </a:spcBef>
            </a:pPr>
            <a:endParaRPr sz="1150">
              <a:latin typeface="Lucida Sans Unicode"/>
              <a:cs typeface="Lucida Sans Unicode"/>
            </a:endParaRPr>
          </a:p>
          <a:p>
            <a:pPr marL="12700" marR="136525">
              <a:lnSpc>
                <a:spcPct val="107200"/>
              </a:lnSpc>
            </a:pPr>
            <a:r>
              <a:rPr sz="1400" spc="25" dirty="0">
                <a:solidFill>
                  <a:srgbClr val="6C7761"/>
                </a:solidFill>
                <a:latin typeface="Lucida Sans Unicode"/>
                <a:cs typeface="Lucida Sans Unicode"/>
              </a:rPr>
              <a:t>Nuestra </a:t>
            </a:r>
            <a:r>
              <a:rPr sz="1400" spc="45" dirty="0">
                <a:solidFill>
                  <a:srgbClr val="6C7761"/>
                </a:solidFill>
                <a:latin typeface="Lucida Sans Unicode"/>
                <a:cs typeface="Lucida Sans Unicode"/>
              </a:rPr>
              <a:t>gastronomía </a:t>
            </a:r>
            <a:r>
              <a:rPr sz="1400" spc="50" dirty="0">
                <a:solidFill>
                  <a:srgbClr val="6C7761"/>
                </a:solidFill>
                <a:latin typeface="Lucida Sans Unicode"/>
                <a:cs typeface="Lucida Sans Unicode"/>
              </a:rPr>
              <a:t>es </a:t>
            </a:r>
            <a:r>
              <a:rPr sz="1400" spc="20" dirty="0">
                <a:solidFill>
                  <a:srgbClr val="6C7761"/>
                </a:solidFill>
                <a:latin typeface="Lucida Sans Unicode"/>
                <a:cs typeface="Lucida Sans Unicode"/>
              </a:rPr>
              <a:t>sostenible </a:t>
            </a:r>
            <a:r>
              <a:rPr sz="1400" spc="55" dirty="0">
                <a:solidFill>
                  <a:srgbClr val="6C7761"/>
                </a:solidFill>
                <a:latin typeface="Lucida Sans Unicode"/>
                <a:cs typeface="Lucida Sans Unicode"/>
              </a:rPr>
              <a:t>y </a:t>
            </a:r>
            <a:r>
              <a:rPr sz="1400" spc="75" dirty="0">
                <a:solidFill>
                  <a:srgbClr val="6C7761"/>
                </a:solidFill>
                <a:latin typeface="Lucida Sans Unicode"/>
                <a:cs typeface="Lucida Sans Unicode"/>
              </a:rPr>
              <a:t>de </a:t>
            </a:r>
            <a:r>
              <a:rPr sz="1400" spc="65" dirty="0">
                <a:solidFill>
                  <a:srgbClr val="6C7761"/>
                </a:solidFill>
                <a:latin typeface="Lucida Sans Unicode"/>
                <a:cs typeface="Lucida Sans Unicode"/>
              </a:rPr>
              <a:t>calidad </a:t>
            </a:r>
            <a:r>
              <a:rPr sz="1400" spc="35" dirty="0">
                <a:solidFill>
                  <a:srgbClr val="6C7761"/>
                </a:solidFill>
                <a:latin typeface="Lucida Sans Unicode"/>
                <a:cs typeface="Lucida Sans Unicode"/>
              </a:rPr>
              <a:t>porque </a:t>
            </a:r>
            <a:r>
              <a:rPr sz="1400" spc="40" dirty="0">
                <a:solidFill>
                  <a:srgbClr val="6C7761"/>
                </a:solidFill>
                <a:latin typeface="Lucida Sans Unicode"/>
                <a:cs typeface="Lucida Sans Unicode"/>
              </a:rPr>
              <a:t> </a:t>
            </a:r>
            <a:r>
              <a:rPr sz="1400" spc="65" dirty="0">
                <a:solidFill>
                  <a:srgbClr val="6C7761"/>
                </a:solidFill>
                <a:latin typeface="Lucida Sans Unicode"/>
                <a:cs typeface="Lucida Sans Unicode"/>
              </a:rPr>
              <a:t>contamos con </a:t>
            </a:r>
            <a:r>
              <a:rPr sz="1400" spc="25" dirty="0">
                <a:solidFill>
                  <a:srgbClr val="6C7761"/>
                </a:solidFill>
                <a:latin typeface="Lucida Sans Unicode"/>
                <a:cs typeface="Lucida Sans Unicode"/>
              </a:rPr>
              <a:t>un </a:t>
            </a:r>
            <a:r>
              <a:rPr sz="1400" spc="60" dirty="0">
                <a:solidFill>
                  <a:srgbClr val="6C7761"/>
                </a:solidFill>
                <a:latin typeface="Lucida Sans Unicode"/>
                <a:cs typeface="Lucida Sans Unicode"/>
              </a:rPr>
              <a:t>ecosistema </a:t>
            </a:r>
            <a:r>
              <a:rPr sz="1400" spc="30" dirty="0">
                <a:solidFill>
                  <a:srgbClr val="6C7761"/>
                </a:solidFill>
                <a:latin typeface="Lucida Sans Unicode"/>
                <a:cs typeface="Lucida Sans Unicode"/>
              </a:rPr>
              <a:t>único </a:t>
            </a:r>
            <a:r>
              <a:rPr sz="1400" spc="55" dirty="0">
                <a:solidFill>
                  <a:srgbClr val="6C7761"/>
                </a:solidFill>
                <a:latin typeface="Lucida Sans Unicode"/>
                <a:cs typeface="Lucida Sans Unicode"/>
              </a:rPr>
              <a:t>en </a:t>
            </a:r>
            <a:r>
              <a:rPr sz="1400" spc="10" dirty="0">
                <a:solidFill>
                  <a:srgbClr val="6C7761"/>
                </a:solidFill>
                <a:latin typeface="Lucida Sans Unicode"/>
                <a:cs typeface="Lucida Sans Unicode"/>
              </a:rPr>
              <a:t>el </a:t>
            </a:r>
            <a:r>
              <a:rPr sz="1400" spc="60" dirty="0">
                <a:solidFill>
                  <a:srgbClr val="6C7761"/>
                </a:solidFill>
                <a:latin typeface="Lucida Sans Unicode"/>
                <a:cs typeface="Lucida Sans Unicode"/>
              </a:rPr>
              <a:t>que </a:t>
            </a:r>
            <a:r>
              <a:rPr sz="1400" spc="40" dirty="0">
                <a:solidFill>
                  <a:srgbClr val="6C7761"/>
                </a:solidFill>
                <a:latin typeface="Lucida Sans Unicode"/>
                <a:cs typeface="Lucida Sans Unicode"/>
              </a:rPr>
              <a:t>las </a:t>
            </a:r>
            <a:r>
              <a:rPr sz="1400" b="1" spc="25" dirty="0">
                <a:solidFill>
                  <a:srgbClr val="6C7761"/>
                </a:solidFill>
                <a:latin typeface="Tahoma"/>
                <a:cs typeface="Tahoma"/>
              </a:rPr>
              <a:t>verdinas </a:t>
            </a:r>
            <a:r>
              <a:rPr sz="1400" b="1" spc="-400" dirty="0">
                <a:solidFill>
                  <a:srgbClr val="6C7761"/>
                </a:solidFill>
                <a:latin typeface="Tahoma"/>
                <a:cs typeface="Tahoma"/>
              </a:rPr>
              <a:t> </a:t>
            </a:r>
            <a:r>
              <a:rPr sz="1400" b="1" spc="50" dirty="0">
                <a:solidFill>
                  <a:srgbClr val="6C7761"/>
                </a:solidFill>
                <a:latin typeface="Tahoma"/>
                <a:cs typeface="Tahoma"/>
              </a:rPr>
              <a:t>de</a:t>
            </a:r>
            <a:r>
              <a:rPr sz="1400" b="1" spc="-80" dirty="0">
                <a:solidFill>
                  <a:srgbClr val="6C7761"/>
                </a:solidFill>
                <a:latin typeface="Tahoma"/>
                <a:cs typeface="Tahoma"/>
              </a:rPr>
              <a:t> </a:t>
            </a:r>
            <a:r>
              <a:rPr sz="1400" b="1" spc="-5" dirty="0">
                <a:solidFill>
                  <a:srgbClr val="6C7761"/>
                </a:solidFill>
                <a:latin typeface="Tahoma"/>
                <a:cs typeface="Tahoma"/>
              </a:rPr>
              <a:t>otoño,</a:t>
            </a:r>
            <a:r>
              <a:rPr sz="1400" b="1" spc="-75" dirty="0">
                <a:solidFill>
                  <a:srgbClr val="6C7761"/>
                </a:solidFill>
                <a:latin typeface="Tahoma"/>
                <a:cs typeface="Tahoma"/>
              </a:rPr>
              <a:t> </a:t>
            </a:r>
            <a:r>
              <a:rPr sz="1400" b="1" spc="-5" dirty="0">
                <a:solidFill>
                  <a:srgbClr val="6C7761"/>
                </a:solidFill>
                <a:latin typeface="Tahoma"/>
                <a:cs typeface="Tahoma"/>
              </a:rPr>
              <a:t>el</a:t>
            </a:r>
            <a:r>
              <a:rPr sz="1400" b="1" spc="-80" dirty="0">
                <a:solidFill>
                  <a:srgbClr val="6C7761"/>
                </a:solidFill>
                <a:latin typeface="Tahoma"/>
                <a:cs typeface="Tahoma"/>
              </a:rPr>
              <a:t> </a:t>
            </a:r>
            <a:r>
              <a:rPr sz="1400" b="1" spc="10" dirty="0">
                <a:solidFill>
                  <a:srgbClr val="6C7761"/>
                </a:solidFill>
                <a:latin typeface="Tahoma"/>
                <a:cs typeface="Tahoma"/>
              </a:rPr>
              <a:t>bonito</a:t>
            </a:r>
            <a:r>
              <a:rPr sz="1400" b="1" spc="-75" dirty="0">
                <a:solidFill>
                  <a:srgbClr val="6C7761"/>
                </a:solidFill>
                <a:latin typeface="Tahoma"/>
                <a:cs typeface="Tahoma"/>
              </a:rPr>
              <a:t> </a:t>
            </a:r>
            <a:r>
              <a:rPr sz="1400" b="1" spc="30" dirty="0">
                <a:solidFill>
                  <a:srgbClr val="6C7761"/>
                </a:solidFill>
                <a:latin typeface="Tahoma"/>
                <a:cs typeface="Tahoma"/>
              </a:rPr>
              <a:t>en</a:t>
            </a:r>
            <a:r>
              <a:rPr sz="1400" b="1" spc="-80" dirty="0">
                <a:solidFill>
                  <a:srgbClr val="6C7761"/>
                </a:solidFill>
                <a:latin typeface="Tahoma"/>
                <a:cs typeface="Tahoma"/>
              </a:rPr>
              <a:t> </a:t>
            </a:r>
            <a:r>
              <a:rPr sz="1400" b="1" spc="30" dirty="0">
                <a:solidFill>
                  <a:srgbClr val="6C7761"/>
                </a:solidFill>
                <a:latin typeface="Tahoma"/>
                <a:cs typeface="Tahoma"/>
              </a:rPr>
              <a:t>verano</a:t>
            </a:r>
            <a:r>
              <a:rPr sz="1400" b="1" spc="-75" dirty="0">
                <a:solidFill>
                  <a:srgbClr val="6C7761"/>
                </a:solidFill>
                <a:latin typeface="Tahoma"/>
                <a:cs typeface="Tahoma"/>
              </a:rPr>
              <a:t> </a:t>
            </a:r>
            <a:r>
              <a:rPr sz="1400" b="1" spc="25" dirty="0">
                <a:solidFill>
                  <a:srgbClr val="6C7761"/>
                </a:solidFill>
                <a:latin typeface="Tahoma"/>
                <a:cs typeface="Tahoma"/>
              </a:rPr>
              <a:t>o</a:t>
            </a:r>
            <a:r>
              <a:rPr sz="1400" b="1" spc="-75" dirty="0">
                <a:solidFill>
                  <a:srgbClr val="6C7761"/>
                </a:solidFill>
                <a:latin typeface="Tahoma"/>
                <a:cs typeface="Tahoma"/>
              </a:rPr>
              <a:t> </a:t>
            </a:r>
            <a:r>
              <a:rPr sz="1400" b="1" spc="-5" dirty="0">
                <a:solidFill>
                  <a:srgbClr val="6C7761"/>
                </a:solidFill>
                <a:latin typeface="Tahoma"/>
                <a:cs typeface="Tahoma"/>
              </a:rPr>
              <a:t>el</a:t>
            </a:r>
            <a:r>
              <a:rPr sz="1400" b="1" spc="-80" dirty="0">
                <a:solidFill>
                  <a:srgbClr val="6C7761"/>
                </a:solidFill>
                <a:latin typeface="Tahoma"/>
                <a:cs typeface="Tahoma"/>
              </a:rPr>
              <a:t> </a:t>
            </a:r>
            <a:r>
              <a:rPr sz="1400" b="1" spc="-10" dirty="0">
                <a:solidFill>
                  <a:srgbClr val="6C7761"/>
                </a:solidFill>
                <a:latin typeface="Tahoma"/>
                <a:cs typeface="Tahoma"/>
              </a:rPr>
              <a:t>pixín</a:t>
            </a:r>
            <a:r>
              <a:rPr sz="1400" b="1" spc="-75" dirty="0">
                <a:solidFill>
                  <a:srgbClr val="6C7761"/>
                </a:solidFill>
                <a:latin typeface="Tahoma"/>
                <a:cs typeface="Tahoma"/>
              </a:rPr>
              <a:t> </a:t>
            </a:r>
            <a:r>
              <a:rPr sz="1400" b="1" spc="30" dirty="0">
                <a:solidFill>
                  <a:srgbClr val="6C7761"/>
                </a:solidFill>
                <a:latin typeface="Tahoma"/>
                <a:cs typeface="Tahoma"/>
              </a:rPr>
              <a:t>en</a:t>
            </a:r>
            <a:r>
              <a:rPr sz="1400" b="1" spc="-80" dirty="0">
                <a:solidFill>
                  <a:srgbClr val="6C7761"/>
                </a:solidFill>
                <a:latin typeface="Tahoma"/>
                <a:cs typeface="Tahoma"/>
              </a:rPr>
              <a:t> </a:t>
            </a:r>
            <a:r>
              <a:rPr sz="1400" b="1" spc="25" dirty="0">
                <a:solidFill>
                  <a:srgbClr val="6C7761"/>
                </a:solidFill>
                <a:latin typeface="Tahoma"/>
                <a:cs typeface="Tahoma"/>
              </a:rPr>
              <a:t>primavera,</a:t>
            </a:r>
            <a:r>
              <a:rPr sz="1400" b="1" spc="-35" dirty="0">
                <a:solidFill>
                  <a:srgbClr val="6C7761"/>
                </a:solidFill>
                <a:latin typeface="Tahoma"/>
                <a:cs typeface="Tahoma"/>
              </a:rPr>
              <a:t> </a:t>
            </a:r>
            <a:r>
              <a:rPr sz="1400" spc="25" dirty="0">
                <a:solidFill>
                  <a:srgbClr val="6C7761"/>
                </a:solidFill>
                <a:latin typeface="Lucida Sans Unicode"/>
                <a:cs typeface="Lucida Sans Unicode"/>
              </a:rPr>
              <a:t>entre </a:t>
            </a:r>
            <a:r>
              <a:rPr sz="1400" spc="30" dirty="0">
                <a:solidFill>
                  <a:srgbClr val="6C7761"/>
                </a:solidFill>
                <a:latin typeface="Lucida Sans Unicode"/>
                <a:cs typeface="Lucida Sans Unicode"/>
              </a:rPr>
              <a:t> </a:t>
            </a:r>
            <a:r>
              <a:rPr sz="1400" dirty="0">
                <a:solidFill>
                  <a:srgbClr val="6C7761"/>
                </a:solidFill>
                <a:latin typeface="Lucida Sans Unicode"/>
                <a:cs typeface="Lucida Sans Unicode"/>
              </a:rPr>
              <a:t>otros</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muchos</a:t>
            </a:r>
            <a:r>
              <a:rPr sz="1400" spc="-60" dirty="0">
                <a:solidFill>
                  <a:srgbClr val="6C7761"/>
                </a:solidFill>
                <a:latin typeface="Lucida Sans Unicode"/>
                <a:cs typeface="Lucida Sans Unicode"/>
              </a:rPr>
              <a:t> </a:t>
            </a:r>
            <a:r>
              <a:rPr sz="1400" spc="10" dirty="0">
                <a:solidFill>
                  <a:srgbClr val="6C7761"/>
                </a:solidFill>
                <a:latin typeface="Lucida Sans Unicode"/>
                <a:cs typeface="Lucida Sans Unicode"/>
              </a:rPr>
              <a:t>productos,</a:t>
            </a:r>
            <a:r>
              <a:rPr sz="1400" spc="-60" dirty="0">
                <a:solidFill>
                  <a:srgbClr val="6C7761"/>
                </a:solidFill>
                <a:latin typeface="Lucida Sans Unicode"/>
                <a:cs typeface="Lucida Sans Unicode"/>
              </a:rPr>
              <a:t> </a:t>
            </a:r>
            <a:r>
              <a:rPr sz="1400" spc="85" dirty="0">
                <a:solidFill>
                  <a:srgbClr val="6C7761"/>
                </a:solidFill>
                <a:latin typeface="Lucida Sans Unicode"/>
                <a:cs typeface="Lucida Sans Unicode"/>
              </a:rPr>
              <a:t>hacen</a:t>
            </a:r>
            <a:r>
              <a:rPr sz="1400" spc="-6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60" dirty="0">
                <a:solidFill>
                  <a:srgbClr val="6C7761"/>
                </a:solidFill>
                <a:latin typeface="Lucida Sans Unicode"/>
                <a:cs typeface="Lucida Sans Unicode"/>
              </a:rPr>
              <a:t> </a:t>
            </a:r>
            <a:r>
              <a:rPr sz="1400" spc="35" dirty="0">
                <a:solidFill>
                  <a:srgbClr val="6C7761"/>
                </a:solidFill>
                <a:latin typeface="Lucida Sans Unicode"/>
                <a:cs typeface="Lucida Sans Unicode"/>
              </a:rPr>
              <a:t>nuestra</a:t>
            </a:r>
            <a:r>
              <a:rPr sz="1400" spc="-60" dirty="0">
                <a:solidFill>
                  <a:srgbClr val="6C7761"/>
                </a:solidFill>
                <a:latin typeface="Lucida Sans Unicode"/>
                <a:cs typeface="Lucida Sans Unicode"/>
              </a:rPr>
              <a:t> </a:t>
            </a:r>
            <a:r>
              <a:rPr sz="1400" spc="70" dirty="0">
                <a:solidFill>
                  <a:srgbClr val="6C7761"/>
                </a:solidFill>
                <a:latin typeface="Lucida Sans Unicode"/>
                <a:cs typeface="Lucida Sans Unicode"/>
              </a:rPr>
              <a:t>cocina</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brille</a:t>
            </a:r>
            <a:r>
              <a:rPr sz="1400" spc="-60" dirty="0">
                <a:solidFill>
                  <a:srgbClr val="6C7761"/>
                </a:solidFill>
                <a:latin typeface="Lucida Sans Unicode"/>
                <a:cs typeface="Lucida Sans Unicode"/>
              </a:rPr>
              <a:t> </a:t>
            </a:r>
            <a:r>
              <a:rPr sz="1400" spc="55" dirty="0">
                <a:solidFill>
                  <a:srgbClr val="6C7761"/>
                </a:solidFill>
                <a:latin typeface="Lucida Sans Unicode"/>
                <a:cs typeface="Lucida Sans Unicode"/>
              </a:rPr>
              <a:t>en </a:t>
            </a:r>
            <a:r>
              <a:rPr sz="1400" spc="-425" dirty="0">
                <a:solidFill>
                  <a:srgbClr val="6C7761"/>
                </a:solidFill>
                <a:latin typeface="Lucida Sans Unicode"/>
                <a:cs typeface="Lucida Sans Unicode"/>
              </a:rPr>
              <a:t> </a:t>
            </a:r>
            <a:r>
              <a:rPr sz="1400" spc="135" dirty="0">
                <a:solidFill>
                  <a:srgbClr val="6C7761"/>
                </a:solidFill>
                <a:latin typeface="Lucida Sans Unicode"/>
                <a:cs typeface="Lucida Sans Unicode"/>
              </a:rPr>
              <a:t>cada</a:t>
            </a:r>
            <a:r>
              <a:rPr sz="1400" spc="-75" dirty="0">
                <a:solidFill>
                  <a:srgbClr val="6C7761"/>
                </a:solidFill>
                <a:latin typeface="Lucida Sans Unicode"/>
                <a:cs typeface="Lucida Sans Unicode"/>
              </a:rPr>
              <a:t> </a:t>
            </a:r>
            <a:r>
              <a:rPr sz="1400" spc="25" dirty="0">
                <a:solidFill>
                  <a:srgbClr val="6C7761"/>
                </a:solidFill>
                <a:latin typeface="Lucida Sans Unicode"/>
                <a:cs typeface="Lucida Sans Unicode"/>
              </a:rPr>
              <a:t>estación.</a:t>
            </a:r>
            <a:endParaRPr sz="1400">
              <a:latin typeface="Lucida Sans Unicode"/>
              <a:cs typeface="Lucida Sans Unicode"/>
            </a:endParaRPr>
          </a:p>
          <a:p>
            <a:pPr>
              <a:lnSpc>
                <a:spcPct val="100000"/>
              </a:lnSpc>
              <a:spcBef>
                <a:spcPts val="30"/>
              </a:spcBef>
            </a:pPr>
            <a:endParaRPr sz="1150">
              <a:latin typeface="Lucida Sans Unicode"/>
              <a:cs typeface="Lucida Sans Unicode"/>
            </a:endParaRPr>
          </a:p>
          <a:p>
            <a:pPr marL="12700" marR="356870">
              <a:lnSpc>
                <a:spcPct val="107200"/>
              </a:lnSpc>
            </a:pPr>
            <a:r>
              <a:rPr sz="1400" spc="-55"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respeto</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producto</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cercanía</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70" dirty="0">
                <a:solidFill>
                  <a:srgbClr val="6C7761"/>
                </a:solidFill>
                <a:latin typeface="Lucida Sans Unicode"/>
                <a:cs typeface="Lucida Sans Unicode"/>
              </a:rPr>
              <a:t>temporada</a:t>
            </a:r>
            <a:r>
              <a:rPr sz="1400" spc="-65" dirty="0">
                <a:solidFill>
                  <a:srgbClr val="6C7761"/>
                </a:solidFill>
                <a:latin typeface="Lucida Sans Unicode"/>
                <a:cs typeface="Lucida Sans Unicode"/>
              </a:rPr>
              <a:t> </a:t>
            </a:r>
            <a:r>
              <a:rPr sz="1400" spc="50" dirty="0">
                <a:solidFill>
                  <a:srgbClr val="6C7761"/>
                </a:solidFill>
                <a:latin typeface="Lucida Sans Unicode"/>
                <a:cs typeface="Lucida Sans Unicode"/>
              </a:rPr>
              <a:t>es </a:t>
            </a:r>
            <a:r>
              <a:rPr sz="1400" spc="-430" dirty="0">
                <a:solidFill>
                  <a:srgbClr val="6C7761"/>
                </a:solidFill>
                <a:latin typeface="Lucida Sans Unicode"/>
                <a:cs typeface="Lucida Sans Unicode"/>
              </a:rPr>
              <a:t> </a:t>
            </a:r>
            <a:r>
              <a:rPr sz="1400" spc="30" dirty="0">
                <a:solidFill>
                  <a:srgbClr val="6C7761"/>
                </a:solidFill>
                <a:latin typeface="Lucida Sans Unicode"/>
                <a:cs typeface="Lucida Sans Unicode"/>
              </a:rPr>
              <a:t>uno </a:t>
            </a:r>
            <a:r>
              <a:rPr sz="1400" spc="75" dirty="0">
                <a:solidFill>
                  <a:srgbClr val="6C7761"/>
                </a:solidFill>
                <a:latin typeface="Lucida Sans Unicode"/>
                <a:cs typeface="Lucida Sans Unicode"/>
              </a:rPr>
              <a:t>de </a:t>
            </a:r>
            <a:r>
              <a:rPr sz="1400" spc="-5" dirty="0">
                <a:solidFill>
                  <a:srgbClr val="6C7761"/>
                </a:solidFill>
                <a:latin typeface="Lucida Sans Unicode"/>
                <a:cs typeface="Lucida Sans Unicode"/>
              </a:rPr>
              <a:t>los </a:t>
            </a:r>
            <a:r>
              <a:rPr sz="1400" spc="20" dirty="0">
                <a:solidFill>
                  <a:srgbClr val="6C7761"/>
                </a:solidFill>
                <a:latin typeface="Lucida Sans Unicode"/>
                <a:cs typeface="Lucida Sans Unicode"/>
              </a:rPr>
              <a:t>pilares </a:t>
            </a:r>
            <a:r>
              <a:rPr sz="1400" spc="75" dirty="0">
                <a:solidFill>
                  <a:srgbClr val="6C7761"/>
                </a:solidFill>
                <a:latin typeface="Lucida Sans Unicode"/>
                <a:cs typeface="Lucida Sans Unicode"/>
              </a:rPr>
              <a:t>de </a:t>
            </a:r>
            <a:r>
              <a:rPr sz="1400" spc="35" dirty="0">
                <a:solidFill>
                  <a:srgbClr val="6C7761"/>
                </a:solidFill>
                <a:latin typeface="Lucida Sans Unicode"/>
                <a:cs typeface="Lucida Sans Unicode"/>
              </a:rPr>
              <a:t>nuestra </a:t>
            </a:r>
            <a:r>
              <a:rPr sz="1400" spc="45" dirty="0">
                <a:solidFill>
                  <a:srgbClr val="6C7761"/>
                </a:solidFill>
                <a:latin typeface="Lucida Sans Unicode"/>
                <a:cs typeface="Lucida Sans Unicode"/>
              </a:rPr>
              <a:t>gastronomía </a:t>
            </a:r>
            <a:r>
              <a:rPr sz="1400" spc="55" dirty="0">
                <a:solidFill>
                  <a:srgbClr val="6C7761"/>
                </a:solidFill>
                <a:latin typeface="Lucida Sans Unicode"/>
                <a:cs typeface="Lucida Sans Unicode"/>
              </a:rPr>
              <a:t>y </a:t>
            </a:r>
            <a:r>
              <a:rPr sz="1400" spc="75" dirty="0">
                <a:solidFill>
                  <a:srgbClr val="6C7761"/>
                </a:solidFill>
                <a:latin typeface="Lucida Sans Unicode"/>
                <a:cs typeface="Lucida Sans Unicode"/>
              </a:rPr>
              <a:t>una de </a:t>
            </a:r>
            <a:r>
              <a:rPr sz="1400" spc="40" dirty="0">
                <a:solidFill>
                  <a:srgbClr val="6C7761"/>
                </a:solidFill>
                <a:latin typeface="Lucida Sans Unicode"/>
                <a:cs typeface="Lucida Sans Unicode"/>
              </a:rPr>
              <a:t>las </a:t>
            </a:r>
            <a:r>
              <a:rPr sz="1400" spc="45" dirty="0">
                <a:solidFill>
                  <a:srgbClr val="6C7761"/>
                </a:solidFill>
                <a:latin typeface="Lucida Sans Unicode"/>
                <a:cs typeface="Lucida Sans Unicode"/>
              </a:rPr>
              <a:t> costumbres</a:t>
            </a:r>
            <a:r>
              <a:rPr sz="1400" spc="-75"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preservamos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5"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105" dirty="0">
                <a:solidFill>
                  <a:srgbClr val="6C7761"/>
                </a:solidFill>
                <a:latin typeface="Lucida Sans Unicode"/>
                <a:cs typeface="Lucida Sans Unicode"/>
              </a:rPr>
              <a:t>más</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nos</a:t>
            </a:r>
            <a:r>
              <a:rPr sz="1400" spc="-75" dirty="0">
                <a:solidFill>
                  <a:srgbClr val="6C7761"/>
                </a:solidFill>
                <a:latin typeface="Lucida Sans Unicode"/>
                <a:cs typeface="Lucida Sans Unicode"/>
              </a:rPr>
              <a:t> </a:t>
            </a:r>
            <a:r>
              <a:rPr sz="1400" dirty="0">
                <a:solidFill>
                  <a:srgbClr val="6C7761"/>
                </a:solidFill>
                <a:latin typeface="Lucida Sans Unicode"/>
                <a:cs typeface="Lucida Sans Unicode"/>
              </a:rPr>
              <a:t>definen.</a:t>
            </a:r>
            <a:endParaRPr sz="1400">
              <a:latin typeface="Lucida Sans Unicode"/>
              <a:cs typeface="Lucida Sans Unicode"/>
            </a:endParaRPr>
          </a:p>
        </p:txBody>
      </p:sp>
      <p:sp>
        <p:nvSpPr>
          <p:cNvPr id="3" name="object 3"/>
          <p:cNvSpPr txBox="1">
            <a:spLocks noGrp="1"/>
          </p:cNvSpPr>
          <p:nvPr>
            <p:ph type="title"/>
          </p:nvPr>
        </p:nvSpPr>
        <p:spPr>
          <a:xfrm>
            <a:off x="6197300" y="1445825"/>
            <a:ext cx="5700395" cy="756920"/>
          </a:xfrm>
          <a:prstGeom prst="rect">
            <a:avLst/>
          </a:prstGeom>
        </p:spPr>
        <p:txBody>
          <a:bodyPr vert="horz" wrap="square" lIns="0" tIns="12700" rIns="0" bIns="0" rtlCol="0">
            <a:spAutoFit/>
          </a:bodyPr>
          <a:lstStyle/>
          <a:p>
            <a:pPr marL="12700" marR="5080">
              <a:lnSpc>
                <a:spcPct val="100000"/>
              </a:lnSpc>
              <a:spcBef>
                <a:spcPts val="100"/>
              </a:spcBef>
            </a:pPr>
            <a:r>
              <a:rPr spc="165" dirty="0"/>
              <a:t>LA</a:t>
            </a:r>
            <a:r>
              <a:rPr spc="310" dirty="0"/>
              <a:t> </a:t>
            </a:r>
            <a:r>
              <a:rPr spc="220" dirty="0"/>
              <a:t>SOSTENIBILIDAD,</a:t>
            </a:r>
            <a:r>
              <a:rPr spc="310" dirty="0"/>
              <a:t> </a:t>
            </a:r>
            <a:r>
              <a:rPr spc="170" dirty="0"/>
              <a:t>PIEZA</a:t>
            </a:r>
            <a:r>
              <a:rPr spc="310" dirty="0"/>
              <a:t> </a:t>
            </a:r>
            <a:r>
              <a:rPr spc="215" dirty="0"/>
              <a:t>CLAVE </a:t>
            </a:r>
            <a:r>
              <a:rPr spc="-515" dirty="0"/>
              <a:t> </a:t>
            </a:r>
            <a:r>
              <a:rPr spc="150" dirty="0"/>
              <a:t>DE</a:t>
            </a:r>
            <a:r>
              <a:rPr spc="305" dirty="0"/>
              <a:t> </a:t>
            </a:r>
            <a:r>
              <a:rPr spc="165" dirty="0"/>
              <a:t>LA</a:t>
            </a:r>
            <a:r>
              <a:rPr spc="310" dirty="0"/>
              <a:t> </a:t>
            </a:r>
            <a:r>
              <a:rPr spc="204" dirty="0"/>
              <a:t>IDENTIDAD</a:t>
            </a:r>
            <a:r>
              <a:rPr spc="310" dirty="0"/>
              <a:t> </a:t>
            </a:r>
            <a:r>
              <a:rPr spc="150" dirty="0"/>
              <a:t>DE</a:t>
            </a:r>
            <a:r>
              <a:rPr spc="310" dirty="0"/>
              <a:t> </a:t>
            </a:r>
            <a:r>
              <a:rPr spc="170" dirty="0"/>
              <a:t>ASTURIAS</a:t>
            </a:r>
            <a:r>
              <a:rPr spc="-290" dirty="0"/>
              <a:t> </a:t>
            </a:r>
          </a:p>
        </p:txBody>
      </p:sp>
      <p:pic>
        <p:nvPicPr>
          <p:cNvPr id="4" name="object 4"/>
          <p:cNvPicPr/>
          <p:nvPr/>
        </p:nvPicPr>
        <p:blipFill>
          <a:blip r:embed="rId2" cstate="print"/>
          <a:stretch>
            <a:fillRect/>
          </a:stretch>
        </p:blipFill>
        <p:spPr>
          <a:xfrm>
            <a:off x="457200" y="0"/>
            <a:ext cx="5166004" cy="7199998"/>
          </a:xfrm>
          <a:prstGeom prst="rect">
            <a:avLst/>
          </a:prstGeom>
        </p:spPr>
      </p:pic>
      <p:pic>
        <p:nvPicPr>
          <p:cNvPr id="5" name="Imagen 4" descr="Logotipo&#10;&#10;Descripción generada automáticamente">
            <a:extLst>
              <a:ext uri="{FF2B5EF4-FFF2-40B4-BE49-F238E27FC236}">
                <a16:creationId xmlns:a16="http://schemas.microsoft.com/office/drawing/2014/main" id="{92306ADF-52FA-BBB9-38BD-93DF8C11D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D18AD8D2-D5ED-18BD-F39F-0F55246957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600305" cy="7200265"/>
          </a:xfrm>
          <a:custGeom>
            <a:avLst/>
            <a:gdLst/>
            <a:ahLst/>
            <a:cxnLst/>
            <a:rect l="l" t="t" r="r" b="b"/>
            <a:pathLst>
              <a:path w="12600305" h="7200265">
                <a:moveTo>
                  <a:pt x="12600000" y="0"/>
                </a:moveTo>
                <a:lnTo>
                  <a:pt x="0" y="0"/>
                </a:lnTo>
                <a:lnTo>
                  <a:pt x="0" y="7199998"/>
                </a:lnTo>
                <a:lnTo>
                  <a:pt x="12600000" y="7199998"/>
                </a:lnTo>
                <a:lnTo>
                  <a:pt x="12600000" y="0"/>
                </a:lnTo>
                <a:close/>
              </a:path>
            </a:pathLst>
          </a:custGeom>
          <a:solidFill>
            <a:srgbClr val="6C7761"/>
          </a:solidFill>
        </p:spPr>
        <p:txBody>
          <a:bodyPr wrap="square" lIns="0" tIns="0" rIns="0" bIns="0" rtlCol="0"/>
          <a:lstStyle/>
          <a:p>
            <a:endParaRPr/>
          </a:p>
        </p:txBody>
      </p:sp>
      <p:sp>
        <p:nvSpPr>
          <p:cNvPr id="3" name="object 3"/>
          <p:cNvSpPr txBox="1"/>
          <p:nvPr/>
        </p:nvSpPr>
        <p:spPr>
          <a:xfrm>
            <a:off x="1933190" y="2500895"/>
            <a:ext cx="8734425" cy="3455035"/>
          </a:xfrm>
          <a:prstGeom prst="rect">
            <a:avLst/>
          </a:prstGeom>
        </p:spPr>
        <p:txBody>
          <a:bodyPr vert="horz" wrap="square" lIns="0" tIns="12700" rIns="0" bIns="0" rtlCol="0">
            <a:spAutoFit/>
          </a:bodyPr>
          <a:lstStyle/>
          <a:p>
            <a:pPr marL="12700" marR="5080" indent="-635" algn="ctr">
              <a:lnSpc>
                <a:spcPct val="107200"/>
              </a:lnSpc>
              <a:spcBef>
                <a:spcPts val="100"/>
              </a:spcBef>
            </a:pPr>
            <a:r>
              <a:rPr sz="1400" spc="-15" dirty="0">
                <a:solidFill>
                  <a:srgbClr val="FFFFFF"/>
                </a:solidFill>
                <a:latin typeface="Lucida Sans Unicode"/>
                <a:cs typeface="Lucida Sans Unicode"/>
              </a:rPr>
              <a:t>Pero, </a:t>
            </a:r>
            <a:r>
              <a:rPr sz="1400" spc="65" dirty="0">
                <a:solidFill>
                  <a:srgbClr val="FFFFFF"/>
                </a:solidFill>
                <a:latin typeface="Lucida Sans Unicode"/>
                <a:cs typeface="Lucida Sans Unicode"/>
              </a:rPr>
              <a:t>además, </a:t>
            </a:r>
            <a:r>
              <a:rPr sz="1400" spc="45" dirty="0">
                <a:solidFill>
                  <a:srgbClr val="FFFFFF"/>
                </a:solidFill>
                <a:latin typeface="Lucida Sans Unicode"/>
                <a:cs typeface="Lucida Sans Unicode"/>
              </a:rPr>
              <a:t>detrás </a:t>
            </a:r>
            <a:r>
              <a:rPr sz="1400" spc="75" dirty="0">
                <a:solidFill>
                  <a:srgbClr val="FFFFFF"/>
                </a:solidFill>
                <a:latin typeface="Lucida Sans Unicode"/>
                <a:cs typeface="Lucida Sans Unicode"/>
              </a:rPr>
              <a:t>de </a:t>
            </a:r>
            <a:r>
              <a:rPr sz="1400" spc="135" dirty="0">
                <a:solidFill>
                  <a:srgbClr val="FFFFFF"/>
                </a:solidFill>
                <a:latin typeface="Lucida Sans Unicode"/>
                <a:cs typeface="Lucida Sans Unicode"/>
              </a:rPr>
              <a:t>cada </a:t>
            </a:r>
            <a:r>
              <a:rPr sz="1400" spc="35" dirty="0">
                <a:solidFill>
                  <a:srgbClr val="FFFFFF"/>
                </a:solidFill>
                <a:latin typeface="Lucida Sans Unicode"/>
                <a:cs typeface="Lucida Sans Unicode"/>
              </a:rPr>
              <a:t>producto </a:t>
            </a:r>
            <a:r>
              <a:rPr sz="1400" spc="55" dirty="0">
                <a:solidFill>
                  <a:srgbClr val="FFFFFF"/>
                </a:solidFill>
                <a:latin typeface="Lucida Sans Unicode"/>
                <a:cs typeface="Lucida Sans Unicode"/>
              </a:rPr>
              <a:t>y </a:t>
            </a:r>
            <a:r>
              <a:rPr sz="1400" spc="75" dirty="0">
                <a:solidFill>
                  <a:srgbClr val="FFFFFF"/>
                </a:solidFill>
                <a:latin typeface="Lucida Sans Unicode"/>
                <a:cs typeface="Lucida Sans Unicode"/>
              </a:rPr>
              <a:t>de </a:t>
            </a:r>
            <a:r>
              <a:rPr sz="1400" spc="135" dirty="0">
                <a:solidFill>
                  <a:srgbClr val="FFFFFF"/>
                </a:solidFill>
                <a:latin typeface="Lucida Sans Unicode"/>
                <a:cs typeface="Lucida Sans Unicode"/>
              </a:rPr>
              <a:t>cada </a:t>
            </a:r>
            <a:r>
              <a:rPr sz="1400" spc="5" dirty="0">
                <a:solidFill>
                  <a:srgbClr val="FFFFFF"/>
                </a:solidFill>
                <a:latin typeface="Lucida Sans Unicode"/>
                <a:cs typeface="Lucida Sans Unicode"/>
              </a:rPr>
              <a:t>plato, </a:t>
            </a:r>
            <a:r>
              <a:rPr sz="1400" spc="85" dirty="0">
                <a:solidFill>
                  <a:srgbClr val="FFFFFF"/>
                </a:solidFill>
                <a:latin typeface="Lucida Sans Unicode"/>
                <a:cs typeface="Lucida Sans Unicode"/>
              </a:rPr>
              <a:t>hay </a:t>
            </a:r>
            <a:r>
              <a:rPr sz="1400" spc="45" dirty="0">
                <a:solidFill>
                  <a:srgbClr val="FFFFFF"/>
                </a:solidFill>
                <a:latin typeface="Lucida Sans Unicode"/>
                <a:cs typeface="Lucida Sans Unicode"/>
              </a:rPr>
              <a:t>personas </a:t>
            </a:r>
            <a:r>
              <a:rPr sz="1400" spc="60" dirty="0">
                <a:solidFill>
                  <a:srgbClr val="FFFFFF"/>
                </a:solidFill>
                <a:latin typeface="Lucida Sans Unicode"/>
                <a:cs typeface="Lucida Sans Unicode"/>
              </a:rPr>
              <a:t>que </a:t>
            </a:r>
            <a:r>
              <a:rPr sz="1400" spc="75" dirty="0">
                <a:solidFill>
                  <a:srgbClr val="FFFFFF"/>
                </a:solidFill>
                <a:latin typeface="Lucida Sans Unicode"/>
                <a:cs typeface="Lucida Sans Unicode"/>
              </a:rPr>
              <a:t>desempeñan </a:t>
            </a:r>
            <a:r>
              <a:rPr sz="1400" spc="25" dirty="0">
                <a:solidFill>
                  <a:srgbClr val="FFFFFF"/>
                </a:solidFill>
                <a:latin typeface="Lucida Sans Unicode"/>
                <a:cs typeface="Lucida Sans Unicode"/>
              </a:rPr>
              <a:t>un </a:t>
            </a:r>
            <a:r>
              <a:rPr sz="1400" spc="30" dirty="0">
                <a:solidFill>
                  <a:srgbClr val="FFFFFF"/>
                </a:solidFill>
                <a:latin typeface="Lucida Sans Unicode"/>
                <a:cs typeface="Lucida Sans Unicode"/>
              </a:rPr>
              <a:t> </a:t>
            </a:r>
            <a:r>
              <a:rPr sz="1400" spc="65" dirty="0">
                <a:solidFill>
                  <a:srgbClr val="FFFFFF"/>
                </a:solidFill>
                <a:latin typeface="Lucida Sans Unicode"/>
                <a:cs typeface="Lucida Sans Unicode"/>
              </a:rPr>
              <a:t>papel</a:t>
            </a:r>
            <a:r>
              <a:rPr sz="1400" spc="-65" dirty="0">
                <a:solidFill>
                  <a:srgbClr val="FFFFFF"/>
                </a:solidFill>
                <a:latin typeface="Lucida Sans Unicode"/>
                <a:cs typeface="Lucida Sans Unicode"/>
              </a:rPr>
              <a:t> </a:t>
            </a:r>
            <a:r>
              <a:rPr sz="1400" spc="50" dirty="0">
                <a:solidFill>
                  <a:srgbClr val="FFFFFF"/>
                </a:solidFill>
                <a:latin typeface="Lucida Sans Unicode"/>
                <a:cs typeface="Lucida Sans Unicode"/>
              </a:rPr>
              <a:t>fundamental</a:t>
            </a:r>
            <a:r>
              <a:rPr sz="1400" spc="-60" dirty="0">
                <a:solidFill>
                  <a:srgbClr val="FFFFFF"/>
                </a:solidFill>
                <a:latin typeface="Lucida Sans Unicode"/>
                <a:cs typeface="Lucida Sans Unicode"/>
              </a:rPr>
              <a:t> </a:t>
            </a:r>
            <a:r>
              <a:rPr sz="1400" spc="90" dirty="0">
                <a:solidFill>
                  <a:srgbClr val="FFFFFF"/>
                </a:solidFill>
                <a:latin typeface="Lucida Sans Unicode"/>
                <a:cs typeface="Lucida Sans Unicode"/>
              </a:rPr>
              <a:t>para</a:t>
            </a:r>
            <a:r>
              <a:rPr sz="1400" spc="-60" dirty="0">
                <a:solidFill>
                  <a:srgbClr val="FFFFFF"/>
                </a:solidFill>
                <a:latin typeface="Lucida Sans Unicode"/>
                <a:cs typeface="Lucida Sans Unicode"/>
              </a:rPr>
              <a:t> </a:t>
            </a:r>
            <a:r>
              <a:rPr sz="1400" spc="60" dirty="0">
                <a:solidFill>
                  <a:srgbClr val="FFFFFF"/>
                </a:solidFill>
                <a:latin typeface="Lucida Sans Unicode"/>
                <a:cs typeface="Lucida Sans Unicode"/>
              </a:rPr>
              <a:t>que</a:t>
            </a:r>
            <a:r>
              <a:rPr sz="1400" spc="-60" dirty="0">
                <a:solidFill>
                  <a:srgbClr val="FFFFFF"/>
                </a:solidFill>
                <a:latin typeface="Lucida Sans Unicode"/>
                <a:cs typeface="Lucida Sans Unicode"/>
              </a:rPr>
              <a:t> </a:t>
            </a:r>
            <a:r>
              <a:rPr sz="1400" spc="35" dirty="0">
                <a:solidFill>
                  <a:srgbClr val="FFFFFF"/>
                </a:solidFill>
                <a:latin typeface="Lucida Sans Unicode"/>
                <a:cs typeface="Lucida Sans Unicode"/>
              </a:rPr>
              <a:t>nuestra</a:t>
            </a:r>
            <a:r>
              <a:rPr sz="1400" spc="-60" dirty="0">
                <a:solidFill>
                  <a:srgbClr val="FFFFFF"/>
                </a:solidFill>
                <a:latin typeface="Lucida Sans Unicode"/>
                <a:cs typeface="Lucida Sans Unicode"/>
              </a:rPr>
              <a:t> </a:t>
            </a:r>
            <a:r>
              <a:rPr sz="1400" spc="45" dirty="0">
                <a:solidFill>
                  <a:srgbClr val="FFFFFF"/>
                </a:solidFill>
                <a:latin typeface="Lucida Sans Unicode"/>
                <a:cs typeface="Lucida Sans Unicode"/>
              </a:rPr>
              <a:t>gastronomía</a:t>
            </a:r>
            <a:r>
              <a:rPr sz="1400" spc="-60" dirty="0">
                <a:solidFill>
                  <a:srgbClr val="FFFFFF"/>
                </a:solidFill>
                <a:latin typeface="Lucida Sans Unicode"/>
                <a:cs typeface="Lucida Sans Unicode"/>
              </a:rPr>
              <a:t> </a:t>
            </a:r>
            <a:r>
              <a:rPr sz="1400" spc="90" dirty="0">
                <a:solidFill>
                  <a:srgbClr val="FFFFFF"/>
                </a:solidFill>
                <a:latin typeface="Lucida Sans Unicode"/>
                <a:cs typeface="Lucida Sans Unicode"/>
              </a:rPr>
              <a:t>sea</a:t>
            </a:r>
            <a:r>
              <a:rPr sz="1400" spc="-60" dirty="0">
                <a:solidFill>
                  <a:srgbClr val="FFFFFF"/>
                </a:solidFill>
                <a:latin typeface="Lucida Sans Unicode"/>
                <a:cs typeface="Lucida Sans Unicode"/>
              </a:rPr>
              <a:t> </a:t>
            </a:r>
            <a:r>
              <a:rPr sz="1400" spc="5" dirty="0">
                <a:solidFill>
                  <a:srgbClr val="FFFFFF"/>
                </a:solidFill>
                <a:latin typeface="Lucida Sans Unicode"/>
                <a:cs typeface="Lucida Sans Unicode"/>
              </a:rPr>
              <a:t>sostenible:</a:t>
            </a:r>
            <a:r>
              <a:rPr sz="1400" spc="-60" dirty="0">
                <a:solidFill>
                  <a:srgbClr val="FFFFFF"/>
                </a:solidFill>
                <a:latin typeface="Lucida Sans Unicode"/>
                <a:cs typeface="Lucida Sans Unicode"/>
              </a:rPr>
              <a:t> </a:t>
            </a:r>
            <a:r>
              <a:rPr sz="1400" spc="60" dirty="0">
                <a:solidFill>
                  <a:srgbClr val="FFFFFF"/>
                </a:solidFill>
                <a:latin typeface="Lucida Sans Unicode"/>
                <a:cs typeface="Lucida Sans Unicode"/>
              </a:rPr>
              <a:t>desde</a:t>
            </a:r>
            <a:r>
              <a:rPr sz="1400" spc="-65" dirty="0">
                <a:solidFill>
                  <a:srgbClr val="FFFFFF"/>
                </a:solidFill>
                <a:latin typeface="Lucida Sans Unicode"/>
                <a:cs typeface="Lucida Sans Unicode"/>
              </a:rPr>
              <a:t> </a:t>
            </a:r>
            <a:r>
              <a:rPr sz="1400" spc="25" dirty="0">
                <a:solidFill>
                  <a:srgbClr val="FFFFFF"/>
                </a:solidFill>
                <a:latin typeface="Lucida Sans Unicode"/>
                <a:cs typeface="Lucida Sans Unicode"/>
              </a:rPr>
              <a:t>l</a:t>
            </a:r>
            <a:r>
              <a:rPr sz="1400" b="1" spc="25" dirty="0">
                <a:solidFill>
                  <a:srgbClr val="FFFFFF"/>
                </a:solidFill>
                <a:latin typeface="Tahoma"/>
                <a:cs typeface="Tahoma"/>
              </a:rPr>
              <a:t>a</a:t>
            </a:r>
            <a:r>
              <a:rPr sz="1400" b="1" spc="-70" dirty="0">
                <a:solidFill>
                  <a:srgbClr val="FFFFFF"/>
                </a:solidFill>
                <a:latin typeface="Tahoma"/>
                <a:cs typeface="Tahoma"/>
              </a:rPr>
              <a:t> </a:t>
            </a:r>
            <a:r>
              <a:rPr sz="1400" b="1" spc="35" dirty="0">
                <a:solidFill>
                  <a:srgbClr val="FFFFFF"/>
                </a:solidFill>
                <a:latin typeface="Tahoma"/>
                <a:cs typeface="Tahoma"/>
              </a:rPr>
              <a:t>producción</a:t>
            </a:r>
            <a:r>
              <a:rPr sz="1400" b="1" spc="-70" dirty="0">
                <a:solidFill>
                  <a:srgbClr val="FFFFFF"/>
                </a:solidFill>
                <a:latin typeface="Tahoma"/>
                <a:cs typeface="Tahoma"/>
              </a:rPr>
              <a:t> </a:t>
            </a:r>
            <a:r>
              <a:rPr sz="1400" b="1" spc="45" dirty="0">
                <a:solidFill>
                  <a:srgbClr val="FFFFFF"/>
                </a:solidFill>
                <a:latin typeface="Tahoma"/>
                <a:cs typeface="Tahoma"/>
              </a:rPr>
              <a:t>ecológica </a:t>
            </a:r>
            <a:r>
              <a:rPr sz="1400" b="1" spc="-395" dirty="0">
                <a:solidFill>
                  <a:srgbClr val="FFFFFF"/>
                </a:solidFill>
                <a:latin typeface="Tahoma"/>
                <a:cs typeface="Tahoma"/>
              </a:rPr>
              <a:t> </a:t>
            </a:r>
            <a:r>
              <a:rPr sz="1400" b="1" spc="50" dirty="0">
                <a:solidFill>
                  <a:srgbClr val="FFFFFF"/>
                </a:solidFill>
                <a:latin typeface="Tahoma"/>
                <a:cs typeface="Tahoma"/>
              </a:rPr>
              <a:t>de </a:t>
            </a:r>
            <a:r>
              <a:rPr sz="1400" b="1" spc="10" dirty="0">
                <a:solidFill>
                  <a:srgbClr val="FFFFFF"/>
                </a:solidFill>
                <a:latin typeface="Tahoma"/>
                <a:cs typeface="Tahoma"/>
              </a:rPr>
              <a:t>los </a:t>
            </a:r>
            <a:r>
              <a:rPr sz="1400" b="1" spc="15" dirty="0">
                <a:solidFill>
                  <a:srgbClr val="FFFFFF"/>
                </a:solidFill>
                <a:latin typeface="Tahoma"/>
                <a:cs typeface="Tahoma"/>
              </a:rPr>
              <a:t>alimentos, </a:t>
            </a:r>
            <a:r>
              <a:rPr sz="1400" b="1" spc="110" dirty="0">
                <a:solidFill>
                  <a:srgbClr val="FFFFFF"/>
                </a:solidFill>
                <a:latin typeface="Tahoma"/>
                <a:cs typeface="Tahoma"/>
              </a:rPr>
              <a:t>a </a:t>
            </a:r>
            <a:r>
              <a:rPr sz="1400" b="1" spc="35" dirty="0">
                <a:solidFill>
                  <a:srgbClr val="FFFFFF"/>
                </a:solidFill>
                <a:latin typeface="Tahoma"/>
                <a:cs typeface="Tahoma"/>
              </a:rPr>
              <a:t>la conservación </a:t>
            </a:r>
            <a:r>
              <a:rPr sz="1400" b="1" spc="20" dirty="0">
                <a:solidFill>
                  <a:srgbClr val="FFFFFF"/>
                </a:solidFill>
                <a:latin typeface="Tahoma"/>
                <a:cs typeface="Tahoma"/>
              </a:rPr>
              <a:t>del </a:t>
            </a:r>
            <a:r>
              <a:rPr sz="1400" b="1" spc="30" dirty="0">
                <a:solidFill>
                  <a:srgbClr val="FFFFFF"/>
                </a:solidFill>
                <a:latin typeface="Tahoma"/>
                <a:cs typeface="Tahoma"/>
              </a:rPr>
              <a:t>paisaje </a:t>
            </a:r>
            <a:r>
              <a:rPr sz="1400" b="1" spc="25" dirty="0">
                <a:solidFill>
                  <a:srgbClr val="FFFFFF"/>
                </a:solidFill>
                <a:latin typeface="Tahoma"/>
                <a:cs typeface="Tahoma"/>
              </a:rPr>
              <a:t>o </a:t>
            </a:r>
            <a:r>
              <a:rPr sz="1400" b="1" spc="35" dirty="0">
                <a:solidFill>
                  <a:srgbClr val="FFFFFF"/>
                </a:solidFill>
                <a:latin typeface="Tahoma"/>
                <a:cs typeface="Tahoma"/>
              </a:rPr>
              <a:t>la </a:t>
            </a:r>
            <a:r>
              <a:rPr sz="1400" b="1" spc="20" dirty="0">
                <a:solidFill>
                  <a:srgbClr val="FFFFFF"/>
                </a:solidFill>
                <a:latin typeface="Tahoma"/>
                <a:cs typeface="Tahoma"/>
              </a:rPr>
              <a:t>transmisión </a:t>
            </a:r>
            <a:r>
              <a:rPr sz="1400" b="1" spc="50" dirty="0">
                <a:solidFill>
                  <a:srgbClr val="FFFFFF"/>
                </a:solidFill>
                <a:latin typeface="Tahoma"/>
                <a:cs typeface="Tahoma"/>
              </a:rPr>
              <a:t>de </a:t>
            </a:r>
            <a:r>
              <a:rPr sz="1400" b="1" spc="30" dirty="0">
                <a:solidFill>
                  <a:srgbClr val="FFFFFF"/>
                </a:solidFill>
                <a:latin typeface="Tahoma"/>
                <a:cs typeface="Tahoma"/>
              </a:rPr>
              <a:t>conocimientos </a:t>
            </a:r>
            <a:r>
              <a:rPr sz="1400" b="1" spc="40" dirty="0">
                <a:solidFill>
                  <a:srgbClr val="FFFFFF"/>
                </a:solidFill>
                <a:latin typeface="Tahoma"/>
                <a:cs typeface="Tahoma"/>
              </a:rPr>
              <a:t>y </a:t>
            </a:r>
            <a:r>
              <a:rPr sz="1400" b="1" spc="30" dirty="0">
                <a:solidFill>
                  <a:srgbClr val="FFFFFF"/>
                </a:solidFill>
                <a:latin typeface="Tahoma"/>
                <a:cs typeface="Tahoma"/>
              </a:rPr>
              <a:t>recetas </a:t>
            </a:r>
            <a:r>
              <a:rPr sz="1400" b="1" spc="35" dirty="0">
                <a:solidFill>
                  <a:srgbClr val="FFFFFF"/>
                </a:solidFill>
                <a:latin typeface="Tahoma"/>
                <a:cs typeface="Tahoma"/>
              </a:rPr>
              <a:t> </a:t>
            </a:r>
            <a:r>
              <a:rPr sz="1400" b="1" spc="25" dirty="0">
                <a:solidFill>
                  <a:srgbClr val="FFFFFF"/>
                </a:solidFill>
                <a:latin typeface="Tahoma"/>
                <a:cs typeface="Tahoma"/>
              </a:rPr>
              <a:t>tradicionales</a:t>
            </a:r>
            <a:r>
              <a:rPr sz="1400" b="1" spc="-85" dirty="0">
                <a:solidFill>
                  <a:srgbClr val="FFFFFF"/>
                </a:solidFill>
                <a:latin typeface="Tahoma"/>
                <a:cs typeface="Tahoma"/>
              </a:rPr>
              <a:t> </a:t>
            </a:r>
            <a:r>
              <a:rPr sz="1400" b="1" spc="110" dirty="0">
                <a:solidFill>
                  <a:srgbClr val="FFFFFF"/>
                </a:solidFill>
                <a:latin typeface="Tahoma"/>
                <a:cs typeface="Tahoma"/>
              </a:rPr>
              <a:t>a</a:t>
            </a:r>
            <a:r>
              <a:rPr sz="1400" b="1" spc="-80" dirty="0">
                <a:solidFill>
                  <a:srgbClr val="FFFFFF"/>
                </a:solidFill>
                <a:latin typeface="Tahoma"/>
                <a:cs typeface="Tahoma"/>
              </a:rPr>
              <a:t> </a:t>
            </a:r>
            <a:r>
              <a:rPr sz="1400" b="1" spc="40" dirty="0">
                <a:solidFill>
                  <a:srgbClr val="FFFFFF"/>
                </a:solidFill>
                <a:latin typeface="Tahoma"/>
                <a:cs typeface="Tahoma"/>
              </a:rPr>
              <a:t>las</a:t>
            </a:r>
            <a:r>
              <a:rPr sz="1400" b="1" spc="-80" dirty="0">
                <a:solidFill>
                  <a:srgbClr val="FFFFFF"/>
                </a:solidFill>
                <a:latin typeface="Tahoma"/>
                <a:cs typeface="Tahoma"/>
              </a:rPr>
              <a:t> </a:t>
            </a:r>
            <a:r>
              <a:rPr sz="1400" b="1" spc="10" dirty="0">
                <a:solidFill>
                  <a:srgbClr val="FFFFFF"/>
                </a:solidFill>
                <a:latin typeface="Tahoma"/>
                <a:cs typeface="Tahoma"/>
              </a:rPr>
              <a:t>futuras</a:t>
            </a:r>
            <a:r>
              <a:rPr sz="1400" b="1" spc="-80" dirty="0">
                <a:solidFill>
                  <a:srgbClr val="FFFFFF"/>
                </a:solidFill>
                <a:latin typeface="Tahoma"/>
                <a:cs typeface="Tahoma"/>
              </a:rPr>
              <a:t> </a:t>
            </a:r>
            <a:r>
              <a:rPr sz="1400" b="1" spc="25" dirty="0">
                <a:solidFill>
                  <a:srgbClr val="FFFFFF"/>
                </a:solidFill>
                <a:latin typeface="Tahoma"/>
                <a:cs typeface="Tahoma"/>
              </a:rPr>
              <a:t>generaciones.</a:t>
            </a:r>
            <a:endParaRPr sz="1400">
              <a:latin typeface="Tahoma"/>
              <a:cs typeface="Tahoma"/>
            </a:endParaRPr>
          </a:p>
          <a:p>
            <a:pPr>
              <a:lnSpc>
                <a:spcPct val="100000"/>
              </a:lnSpc>
              <a:spcBef>
                <a:spcPts val="45"/>
              </a:spcBef>
            </a:pPr>
            <a:endParaRPr sz="1450">
              <a:latin typeface="Tahoma"/>
              <a:cs typeface="Tahoma"/>
            </a:endParaRPr>
          </a:p>
          <a:p>
            <a:pPr marL="33655" marR="26034" algn="ctr">
              <a:lnSpc>
                <a:spcPct val="107200"/>
              </a:lnSpc>
            </a:pPr>
            <a:r>
              <a:rPr sz="1400" spc="30" dirty="0">
                <a:solidFill>
                  <a:srgbClr val="FFFFFF"/>
                </a:solidFill>
                <a:latin typeface="Lucida Sans Unicode"/>
                <a:cs typeface="Lucida Sans Unicode"/>
              </a:rPr>
              <a:t>Estas </a:t>
            </a:r>
            <a:r>
              <a:rPr sz="1400" spc="45" dirty="0">
                <a:solidFill>
                  <a:srgbClr val="FFFFFF"/>
                </a:solidFill>
                <a:latin typeface="Lucida Sans Unicode"/>
                <a:cs typeface="Lucida Sans Unicode"/>
              </a:rPr>
              <a:t>circunstancias </a:t>
            </a:r>
            <a:r>
              <a:rPr sz="1400" spc="75" dirty="0">
                <a:solidFill>
                  <a:srgbClr val="FFFFFF"/>
                </a:solidFill>
                <a:latin typeface="Lucida Sans Unicode"/>
                <a:cs typeface="Lucida Sans Unicode"/>
              </a:rPr>
              <a:t>han </a:t>
            </a:r>
            <a:r>
              <a:rPr sz="1400" spc="20" dirty="0">
                <a:solidFill>
                  <a:srgbClr val="FFFFFF"/>
                </a:solidFill>
                <a:latin typeface="Lucida Sans Unicode"/>
                <a:cs typeface="Lucida Sans Unicode"/>
              </a:rPr>
              <a:t>permitido </a:t>
            </a:r>
            <a:r>
              <a:rPr sz="1400" spc="60" dirty="0">
                <a:solidFill>
                  <a:srgbClr val="FFFFFF"/>
                </a:solidFill>
                <a:latin typeface="Lucida Sans Unicode"/>
                <a:cs typeface="Lucida Sans Unicode"/>
              </a:rPr>
              <a:t>que </a:t>
            </a:r>
            <a:r>
              <a:rPr sz="1400" spc="10" dirty="0">
                <a:solidFill>
                  <a:srgbClr val="FFFFFF"/>
                </a:solidFill>
                <a:latin typeface="Lucida Sans Unicode"/>
                <a:cs typeface="Lucida Sans Unicode"/>
              </a:rPr>
              <a:t>el </a:t>
            </a:r>
            <a:r>
              <a:rPr sz="1400" spc="30" dirty="0">
                <a:solidFill>
                  <a:srgbClr val="FFFFFF"/>
                </a:solidFill>
                <a:latin typeface="Lucida Sans Unicode"/>
                <a:cs typeface="Lucida Sans Unicode"/>
              </a:rPr>
              <a:t>talento </a:t>
            </a:r>
            <a:r>
              <a:rPr sz="1400" dirty="0">
                <a:solidFill>
                  <a:srgbClr val="FFFFFF"/>
                </a:solidFill>
                <a:latin typeface="Lucida Sans Unicode"/>
                <a:cs typeface="Lucida Sans Unicode"/>
              </a:rPr>
              <a:t>prolifere </a:t>
            </a:r>
            <a:r>
              <a:rPr sz="1400" spc="15" dirty="0">
                <a:solidFill>
                  <a:srgbClr val="FFFFFF"/>
                </a:solidFill>
                <a:latin typeface="Lucida Sans Unicode"/>
                <a:cs typeface="Lucida Sans Unicode"/>
              </a:rPr>
              <a:t>por </a:t>
            </a:r>
            <a:r>
              <a:rPr sz="1400" spc="30" dirty="0">
                <a:solidFill>
                  <a:srgbClr val="FFFFFF"/>
                </a:solidFill>
                <a:latin typeface="Lucida Sans Unicode"/>
                <a:cs typeface="Lucida Sans Unicode"/>
              </a:rPr>
              <a:t>todo </a:t>
            </a:r>
            <a:r>
              <a:rPr sz="1400" spc="10" dirty="0">
                <a:solidFill>
                  <a:srgbClr val="FFFFFF"/>
                </a:solidFill>
                <a:latin typeface="Lucida Sans Unicode"/>
                <a:cs typeface="Lucida Sans Unicode"/>
              </a:rPr>
              <a:t>el </a:t>
            </a:r>
            <a:r>
              <a:rPr sz="1400" spc="-30" dirty="0">
                <a:solidFill>
                  <a:srgbClr val="FFFFFF"/>
                </a:solidFill>
                <a:latin typeface="Lucida Sans Unicode"/>
                <a:cs typeface="Lucida Sans Unicode"/>
              </a:rPr>
              <a:t>territorio. </a:t>
            </a:r>
            <a:r>
              <a:rPr sz="1400" spc="-60" dirty="0">
                <a:solidFill>
                  <a:srgbClr val="FFFFFF"/>
                </a:solidFill>
                <a:latin typeface="Lucida Sans Unicode"/>
                <a:cs typeface="Lucida Sans Unicode"/>
              </a:rPr>
              <a:t>Así, </a:t>
            </a:r>
            <a:r>
              <a:rPr sz="1400" spc="170" dirty="0">
                <a:solidFill>
                  <a:srgbClr val="FFFFFF"/>
                </a:solidFill>
                <a:latin typeface="Lucida Sans Unicode"/>
                <a:cs typeface="Lucida Sans Unicode"/>
              </a:rPr>
              <a:t>a </a:t>
            </a:r>
            <a:r>
              <a:rPr sz="1400" spc="30" dirty="0">
                <a:solidFill>
                  <a:srgbClr val="FFFFFF"/>
                </a:solidFill>
                <a:latin typeface="Lucida Sans Unicode"/>
                <a:cs typeface="Lucida Sans Unicode"/>
              </a:rPr>
              <a:t>diferencia </a:t>
            </a:r>
            <a:r>
              <a:rPr sz="1400" spc="-430" dirty="0">
                <a:solidFill>
                  <a:srgbClr val="FFFFFF"/>
                </a:solidFill>
                <a:latin typeface="Lucida Sans Unicode"/>
                <a:cs typeface="Lucida Sans Unicode"/>
              </a:rPr>
              <a:t> </a:t>
            </a:r>
            <a:r>
              <a:rPr sz="1400" spc="75" dirty="0">
                <a:solidFill>
                  <a:srgbClr val="FFFFFF"/>
                </a:solidFill>
                <a:latin typeface="Lucida Sans Unicode"/>
                <a:cs typeface="Lucida Sans Unicode"/>
              </a:rPr>
              <a:t>de </a:t>
            </a:r>
            <a:r>
              <a:rPr sz="1400" dirty="0">
                <a:solidFill>
                  <a:srgbClr val="FFFFFF"/>
                </a:solidFill>
                <a:latin typeface="Lucida Sans Unicode"/>
                <a:cs typeface="Lucida Sans Unicode"/>
              </a:rPr>
              <a:t>otros </a:t>
            </a:r>
            <a:r>
              <a:rPr sz="1400" spc="20" dirty="0">
                <a:solidFill>
                  <a:srgbClr val="FFFFFF"/>
                </a:solidFill>
                <a:latin typeface="Lucida Sans Unicode"/>
                <a:cs typeface="Lucida Sans Unicode"/>
              </a:rPr>
              <a:t>destinos </a:t>
            </a:r>
            <a:r>
              <a:rPr sz="1400" spc="55" dirty="0">
                <a:solidFill>
                  <a:srgbClr val="FFFFFF"/>
                </a:solidFill>
                <a:latin typeface="Lucida Sans Unicode"/>
                <a:cs typeface="Lucida Sans Unicode"/>
              </a:rPr>
              <a:t>en </a:t>
            </a:r>
            <a:r>
              <a:rPr sz="1400" spc="-5" dirty="0">
                <a:solidFill>
                  <a:srgbClr val="FFFFFF"/>
                </a:solidFill>
                <a:latin typeface="Lucida Sans Unicode"/>
                <a:cs typeface="Lucida Sans Unicode"/>
              </a:rPr>
              <a:t>los </a:t>
            </a:r>
            <a:r>
              <a:rPr sz="1400" spc="60" dirty="0">
                <a:solidFill>
                  <a:srgbClr val="FFFFFF"/>
                </a:solidFill>
                <a:latin typeface="Lucida Sans Unicode"/>
                <a:cs typeface="Lucida Sans Unicode"/>
              </a:rPr>
              <a:t>que </a:t>
            </a:r>
            <a:r>
              <a:rPr sz="1400" spc="55" dirty="0">
                <a:solidFill>
                  <a:srgbClr val="FFFFFF"/>
                </a:solidFill>
                <a:latin typeface="Lucida Sans Unicode"/>
                <a:cs typeface="Lucida Sans Unicode"/>
              </a:rPr>
              <a:t>la </a:t>
            </a:r>
            <a:r>
              <a:rPr sz="1400" spc="25" dirty="0">
                <a:solidFill>
                  <a:srgbClr val="FFFFFF"/>
                </a:solidFill>
                <a:latin typeface="Lucida Sans Unicode"/>
                <a:cs typeface="Lucida Sans Unicode"/>
              </a:rPr>
              <a:t>oferta </a:t>
            </a:r>
            <a:r>
              <a:rPr sz="1400" spc="30" dirty="0">
                <a:solidFill>
                  <a:srgbClr val="FFFFFF"/>
                </a:solidFill>
                <a:latin typeface="Lucida Sans Unicode"/>
                <a:cs typeface="Lucida Sans Unicode"/>
              </a:rPr>
              <a:t>culinaria </a:t>
            </a:r>
            <a:r>
              <a:rPr sz="1400" spc="50" dirty="0">
                <a:solidFill>
                  <a:srgbClr val="FFFFFF"/>
                </a:solidFill>
                <a:latin typeface="Lucida Sans Unicode"/>
                <a:cs typeface="Lucida Sans Unicode"/>
              </a:rPr>
              <a:t>se </a:t>
            </a:r>
            <a:r>
              <a:rPr sz="1400" spc="60" dirty="0">
                <a:solidFill>
                  <a:srgbClr val="FFFFFF"/>
                </a:solidFill>
                <a:latin typeface="Lucida Sans Unicode"/>
                <a:cs typeface="Lucida Sans Unicode"/>
              </a:rPr>
              <a:t>concentra </a:t>
            </a:r>
            <a:r>
              <a:rPr sz="1400" spc="35" dirty="0">
                <a:solidFill>
                  <a:srgbClr val="FFFFFF"/>
                </a:solidFill>
                <a:latin typeface="Lucida Sans Unicode"/>
                <a:cs typeface="Lucida Sans Unicode"/>
              </a:rPr>
              <a:t>alrededor </a:t>
            </a:r>
            <a:r>
              <a:rPr sz="1400" spc="75" dirty="0">
                <a:solidFill>
                  <a:srgbClr val="FFFFFF"/>
                </a:solidFill>
                <a:latin typeface="Lucida Sans Unicode"/>
                <a:cs typeface="Lucida Sans Unicode"/>
              </a:rPr>
              <a:t>de </a:t>
            </a:r>
            <a:r>
              <a:rPr sz="1400" spc="-5" dirty="0">
                <a:solidFill>
                  <a:srgbClr val="FFFFFF"/>
                </a:solidFill>
                <a:latin typeface="Lucida Sans Unicode"/>
                <a:cs typeface="Lucida Sans Unicode"/>
              </a:rPr>
              <a:t>los </a:t>
            </a:r>
            <a:r>
              <a:rPr sz="1400" spc="55" dirty="0">
                <a:solidFill>
                  <a:srgbClr val="FFFFFF"/>
                </a:solidFill>
                <a:latin typeface="Lucida Sans Unicode"/>
                <a:cs typeface="Lucida Sans Unicode"/>
              </a:rPr>
              <a:t>grandes </a:t>
            </a:r>
            <a:r>
              <a:rPr sz="1400" spc="35" dirty="0">
                <a:solidFill>
                  <a:srgbClr val="FFFFFF"/>
                </a:solidFill>
                <a:latin typeface="Lucida Sans Unicode"/>
                <a:cs typeface="Lucida Sans Unicode"/>
              </a:rPr>
              <a:t>núcleos </a:t>
            </a:r>
            <a:r>
              <a:rPr sz="1400" spc="40" dirty="0">
                <a:solidFill>
                  <a:srgbClr val="FFFFFF"/>
                </a:solidFill>
                <a:latin typeface="Lucida Sans Unicode"/>
                <a:cs typeface="Lucida Sans Unicode"/>
              </a:rPr>
              <a:t> </a:t>
            </a:r>
            <a:r>
              <a:rPr sz="1400" spc="15" dirty="0">
                <a:solidFill>
                  <a:srgbClr val="FFFFFF"/>
                </a:solidFill>
                <a:latin typeface="Lucida Sans Unicode"/>
                <a:cs typeface="Lucida Sans Unicode"/>
              </a:rPr>
              <a:t>urbanos, </a:t>
            </a:r>
            <a:r>
              <a:rPr sz="1400" spc="55" dirty="0">
                <a:solidFill>
                  <a:srgbClr val="FFFFFF"/>
                </a:solidFill>
                <a:latin typeface="Lucida Sans Unicode"/>
                <a:cs typeface="Lucida Sans Unicode"/>
              </a:rPr>
              <a:t>en </a:t>
            </a:r>
            <a:r>
              <a:rPr sz="1400" spc="10" dirty="0">
                <a:solidFill>
                  <a:srgbClr val="FFFFFF"/>
                </a:solidFill>
                <a:latin typeface="Lucida Sans Unicode"/>
                <a:cs typeface="Lucida Sans Unicode"/>
              </a:rPr>
              <a:t>Asturias </a:t>
            </a:r>
            <a:r>
              <a:rPr sz="1400" spc="50" dirty="0">
                <a:solidFill>
                  <a:srgbClr val="FFFFFF"/>
                </a:solidFill>
                <a:latin typeface="Lucida Sans Unicode"/>
                <a:cs typeface="Lucida Sans Unicode"/>
              </a:rPr>
              <a:t>es </a:t>
            </a:r>
            <a:r>
              <a:rPr sz="1400" spc="20" dirty="0">
                <a:solidFill>
                  <a:srgbClr val="FFFFFF"/>
                </a:solidFill>
                <a:latin typeface="Lucida Sans Unicode"/>
                <a:cs typeface="Lucida Sans Unicode"/>
              </a:rPr>
              <a:t>posible </a:t>
            </a:r>
            <a:r>
              <a:rPr sz="1400" spc="40" dirty="0">
                <a:solidFill>
                  <a:srgbClr val="FFFFFF"/>
                </a:solidFill>
                <a:latin typeface="Lucida Sans Unicode"/>
                <a:cs typeface="Lucida Sans Unicode"/>
              </a:rPr>
              <a:t>encontrar </a:t>
            </a:r>
            <a:r>
              <a:rPr sz="1400" spc="30" dirty="0">
                <a:solidFill>
                  <a:srgbClr val="FFFFFF"/>
                </a:solidFill>
                <a:latin typeface="Lucida Sans Unicode"/>
                <a:cs typeface="Lucida Sans Unicode"/>
              </a:rPr>
              <a:t>sorpresas culinarias </a:t>
            </a:r>
            <a:r>
              <a:rPr sz="1400" spc="170" dirty="0">
                <a:solidFill>
                  <a:srgbClr val="FFFFFF"/>
                </a:solidFill>
                <a:latin typeface="Lucida Sans Unicode"/>
                <a:cs typeface="Lucida Sans Unicode"/>
              </a:rPr>
              <a:t>a </a:t>
            </a:r>
            <a:r>
              <a:rPr sz="1400" spc="-15" dirty="0">
                <a:solidFill>
                  <a:srgbClr val="FFFFFF"/>
                </a:solidFill>
                <a:latin typeface="Lucida Sans Unicode"/>
                <a:cs typeface="Lucida Sans Unicode"/>
              </a:rPr>
              <a:t>lo </a:t>
            </a:r>
            <a:r>
              <a:rPr sz="1400" spc="30" dirty="0">
                <a:solidFill>
                  <a:srgbClr val="FFFFFF"/>
                </a:solidFill>
                <a:latin typeface="Lucida Sans Unicode"/>
                <a:cs typeface="Lucida Sans Unicode"/>
              </a:rPr>
              <a:t>largo </a:t>
            </a:r>
            <a:r>
              <a:rPr sz="1400" spc="75" dirty="0">
                <a:solidFill>
                  <a:srgbClr val="FFFFFF"/>
                </a:solidFill>
                <a:latin typeface="Lucida Sans Unicode"/>
                <a:cs typeface="Lucida Sans Unicode"/>
              </a:rPr>
              <a:t>de </a:t>
            </a:r>
            <a:r>
              <a:rPr sz="1400" spc="25" dirty="0">
                <a:solidFill>
                  <a:srgbClr val="FFFFFF"/>
                </a:solidFill>
                <a:latin typeface="Lucida Sans Unicode"/>
                <a:cs typeface="Lucida Sans Unicode"/>
              </a:rPr>
              <a:t>todo </a:t>
            </a:r>
            <a:r>
              <a:rPr sz="1400" spc="10" dirty="0">
                <a:solidFill>
                  <a:srgbClr val="FFFFFF"/>
                </a:solidFill>
                <a:latin typeface="Lucida Sans Unicode"/>
                <a:cs typeface="Lucida Sans Unicode"/>
              </a:rPr>
              <a:t>el </a:t>
            </a:r>
            <a:r>
              <a:rPr sz="1400" spc="15" dirty="0">
                <a:solidFill>
                  <a:srgbClr val="FFFFFF"/>
                </a:solidFill>
                <a:latin typeface="Lucida Sans Unicode"/>
                <a:cs typeface="Lucida Sans Unicode"/>
              </a:rPr>
              <a:t>oriente </a:t>
            </a:r>
            <a:r>
              <a:rPr sz="1400" spc="55" dirty="0">
                <a:solidFill>
                  <a:srgbClr val="FFFFFF"/>
                </a:solidFill>
                <a:latin typeface="Lucida Sans Unicode"/>
                <a:cs typeface="Lucida Sans Unicode"/>
              </a:rPr>
              <a:t>y </a:t>
            </a:r>
            <a:r>
              <a:rPr sz="1400" spc="10" dirty="0">
                <a:solidFill>
                  <a:srgbClr val="FFFFFF"/>
                </a:solidFill>
                <a:latin typeface="Lucida Sans Unicode"/>
                <a:cs typeface="Lucida Sans Unicode"/>
              </a:rPr>
              <a:t>el </a:t>
            </a:r>
            <a:r>
              <a:rPr sz="1400" spc="15" dirty="0">
                <a:solidFill>
                  <a:srgbClr val="FFFFFF"/>
                </a:solidFill>
                <a:latin typeface="Lucida Sans Unicode"/>
                <a:cs typeface="Lucida Sans Unicode"/>
              </a:rPr>
              <a:t> </a:t>
            </a:r>
            <a:r>
              <a:rPr sz="1400" spc="30" dirty="0">
                <a:solidFill>
                  <a:srgbClr val="FFFFFF"/>
                </a:solidFill>
                <a:latin typeface="Lucida Sans Unicode"/>
                <a:cs typeface="Lucida Sans Unicode"/>
              </a:rPr>
              <a:t>occidente.</a:t>
            </a:r>
            <a:r>
              <a:rPr sz="1400" spc="-65" dirty="0">
                <a:solidFill>
                  <a:srgbClr val="FFFFFF"/>
                </a:solidFill>
                <a:latin typeface="Lucida Sans Unicode"/>
                <a:cs typeface="Lucida Sans Unicode"/>
              </a:rPr>
              <a:t> </a:t>
            </a:r>
            <a:r>
              <a:rPr sz="1400" b="1" spc="-10" dirty="0">
                <a:solidFill>
                  <a:srgbClr val="FFFFFF"/>
                </a:solidFill>
                <a:latin typeface="Tahoma"/>
                <a:cs typeface="Tahoma"/>
              </a:rPr>
              <a:t>Frente</a:t>
            </a:r>
            <a:r>
              <a:rPr sz="1400" b="1" spc="-75" dirty="0">
                <a:solidFill>
                  <a:srgbClr val="FFFFFF"/>
                </a:solidFill>
                <a:latin typeface="Tahoma"/>
                <a:cs typeface="Tahoma"/>
              </a:rPr>
              <a:t> </a:t>
            </a:r>
            <a:r>
              <a:rPr sz="1400" b="1" spc="35" dirty="0">
                <a:solidFill>
                  <a:srgbClr val="FFFFFF"/>
                </a:solidFill>
                <a:latin typeface="Tahoma"/>
                <a:cs typeface="Tahoma"/>
              </a:rPr>
              <a:t>al</a:t>
            </a:r>
            <a:r>
              <a:rPr sz="1400" b="1" spc="-75" dirty="0">
                <a:solidFill>
                  <a:srgbClr val="FFFFFF"/>
                </a:solidFill>
                <a:latin typeface="Tahoma"/>
                <a:cs typeface="Tahoma"/>
              </a:rPr>
              <a:t> </a:t>
            </a:r>
            <a:r>
              <a:rPr sz="1400" b="1" spc="30" dirty="0">
                <a:solidFill>
                  <a:srgbClr val="FFFFFF"/>
                </a:solidFill>
                <a:latin typeface="Tahoma"/>
                <a:cs typeface="Tahoma"/>
              </a:rPr>
              <a:t>mar,</a:t>
            </a:r>
            <a:r>
              <a:rPr sz="1400" b="1" spc="-75" dirty="0">
                <a:solidFill>
                  <a:srgbClr val="FFFFFF"/>
                </a:solidFill>
                <a:latin typeface="Tahoma"/>
                <a:cs typeface="Tahoma"/>
              </a:rPr>
              <a:t> </a:t>
            </a:r>
            <a:r>
              <a:rPr sz="1400" b="1" spc="30" dirty="0">
                <a:solidFill>
                  <a:srgbClr val="FFFFFF"/>
                </a:solidFill>
                <a:latin typeface="Tahoma"/>
                <a:cs typeface="Tahoma"/>
              </a:rPr>
              <a:t>en</a:t>
            </a:r>
            <a:r>
              <a:rPr sz="1400" b="1" spc="-75" dirty="0">
                <a:solidFill>
                  <a:srgbClr val="FFFFFF"/>
                </a:solidFill>
                <a:latin typeface="Tahoma"/>
                <a:cs typeface="Tahoma"/>
              </a:rPr>
              <a:t> </a:t>
            </a:r>
            <a:r>
              <a:rPr sz="1400" b="1" spc="40" dirty="0">
                <a:solidFill>
                  <a:srgbClr val="FFFFFF"/>
                </a:solidFill>
                <a:latin typeface="Tahoma"/>
                <a:cs typeface="Tahoma"/>
              </a:rPr>
              <a:t>plena</a:t>
            </a:r>
            <a:r>
              <a:rPr sz="1400" b="1" spc="-75" dirty="0">
                <a:solidFill>
                  <a:srgbClr val="FFFFFF"/>
                </a:solidFill>
                <a:latin typeface="Tahoma"/>
                <a:cs typeface="Tahoma"/>
              </a:rPr>
              <a:t> </a:t>
            </a:r>
            <a:r>
              <a:rPr sz="1400" b="1" spc="40" dirty="0">
                <a:solidFill>
                  <a:srgbClr val="FFFFFF"/>
                </a:solidFill>
                <a:latin typeface="Tahoma"/>
                <a:cs typeface="Tahoma"/>
              </a:rPr>
              <a:t>montaña,</a:t>
            </a:r>
            <a:r>
              <a:rPr sz="1400" b="1" spc="-70" dirty="0">
                <a:solidFill>
                  <a:srgbClr val="FFFFFF"/>
                </a:solidFill>
                <a:latin typeface="Tahoma"/>
                <a:cs typeface="Tahoma"/>
              </a:rPr>
              <a:t> </a:t>
            </a:r>
            <a:r>
              <a:rPr sz="1400" b="1" spc="30" dirty="0">
                <a:solidFill>
                  <a:srgbClr val="FFFFFF"/>
                </a:solidFill>
                <a:latin typeface="Tahoma"/>
                <a:cs typeface="Tahoma"/>
              </a:rPr>
              <a:t>en</a:t>
            </a:r>
            <a:r>
              <a:rPr sz="1400" b="1" spc="-75" dirty="0">
                <a:solidFill>
                  <a:srgbClr val="FFFFFF"/>
                </a:solidFill>
                <a:latin typeface="Tahoma"/>
                <a:cs typeface="Tahoma"/>
              </a:rPr>
              <a:t> </a:t>
            </a:r>
            <a:r>
              <a:rPr sz="1400" b="1" spc="-5" dirty="0">
                <a:solidFill>
                  <a:srgbClr val="FFFFFF"/>
                </a:solidFill>
                <a:latin typeface="Tahoma"/>
                <a:cs typeface="Tahoma"/>
              </a:rPr>
              <a:t>el</a:t>
            </a:r>
            <a:r>
              <a:rPr sz="1400" b="1" spc="-75" dirty="0">
                <a:solidFill>
                  <a:srgbClr val="FFFFFF"/>
                </a:solidFill>
                <a:latin typeface="Tahoma"/>
                <a:cs typeface="Tahoma"/>
              </a:rPr>
              <a:t> </a:t>
            </a:r>
            <a:r>
              <a:rPr sz="1400" b="1" spc="30" dirty="0">
                <a:solidFill>
                  <a:srgbClr val="FFFFFF"/>
                </a:solidFill>
                <a:latin typeface="Tahoma"/>
                <a:cs typeface="Tahoma"/>
              </a:rPr>
              <a:t>pueblo</a:t>
            </a:r>
            <a:r>
              <a:rPr sz="1400" b="1" spc="-75" dirty="0">
                <a:solidFill>
                  <a:srgbClr val="FFFFFF"/>
                </a:solidFill>
                <a:latin typeface="Tahoma"/>
                <a:cs typeface="Tahoma"/>
              </a:rPr>
              <a:t> </a:t>
            </a:r>
            <a:r>
              <a:rPr sz="1400" b="1" spc="95" dirty="0">
                <a:solidFill>
                  <a:srgbClr val="FFFFFF"/>
                </a:solidFill>
                <a:latin typeface="Tahoma"/>
                <a:cs typeface="Tahoma"/>
              </a:rPr>
              <a:t>más</a:t>
            </a:r>
            <a:r>
              <a:rPr sz="1400" b="1" spc="-75" dirty="0">
                <a:solidFill>
                  <a:srgbClr val="FFFFFF"/>
                </a:solidFill>
                <a:latin typeface="Tahoma"/>
                <a:cs typeface="Tahoma"/>
              </a:rPr>
              <a:t> </a:t>
            </a:r>
            <a:r>
              <a:rPr sz="1400" b="1" spc="15" dirty="0">
                <a:solidFill>
                  <a:srgbClr val="FFFFFF"/>
                </a:solidFill>
                <a:latin typeface="Tahoma"/>
                <a:cs typeface="Tahoma"/>
              </a:rPr>
              <a:t>recóndito</a:t>
            </a:r>
            <a:r>
              <a:rPr sz="1400" b="1" spc="-75" dirty="0">
                <a:solidFill>
                  <a:srgbClr val="FFFFFF"/>
                </a:solidFill>
                <a:latin typeface="Tahoma"/>
                <a:cs typeface="Tahoma"/>
              </a:rPr>
              <a:t> </a:t>
            </a:r>
            <a:r>
              <a:rPr sz="1400" b="1" spc="40" dirty="0">
                <a:solidFill>
                  <a:srgbClr val="FFFFFF"/>
                </a:solidFill>
                <a:latin typeface="Tahoma"/>
                <a:cs typeface="Tahoma"/>
              </a:rPr>
              <a:t>y</a:t>
            </a:r>
            <a:r>
              <a:rPr sz="1400" b="1" spc="-75" dirty="0">
                <a:solidFill>
                  <a:srgbClr val="FFFFFF"/>
                </a:solidFill>
                <a:latin typeface="Tahoma"/>
                <a:cs typeface="Tahoma"/>
              </a:rPr>
              <a:t> </a:t>
            </a:r>
            <a:r>
              <a:rPr sz="1400" b="1" spc="40" dirty="0">
                <a:solidFill>
                  <a:srgbClr val="FFFFFF"/>
                </a:solidFill>
                <a:latin typeface="Tahoma"/>
                <a:cs typeface="Tahoma"/>
              </a:rPr>
              <a:t>también</a:t>
            </a:r>
            <a:r>
              <a:rPr sz="1400" b="1" spc="-75" dirty="0">
                <a:solidFill>
                  <a:srgbClr val="FFFFFF"/>
                </a:solidFill>
                <a:latin typeface="Tahoma"/>
                <a:cs typeface="Tahoma"/>
              </a:rPr>
              <a:t> </a:t>
            </a:r>
            <a:r>
              <a:rPr sz="1400" b="1" spc="30" dirty="0">
                <a:solidFill>
                  <a:srgbClr val="FFFFFF"/>
                </a:solidFill>
                <a:latin typeface="Tahoma"/>
                <a:cs typeface="Tahoma"/>
              </a:rPr>
              <a:t>en</a:t>
            </a:r>
            <a:r>
              <a:rPr sz="1400" b="1" spc="-70" dirty="0">
                <a:solidFill>
                  <a:srgbClr val="FFFFFF"/>
                </a:solidFill>
                <a:latin typeface="Tahoma"/>
                <a:cs typeface="Tahoma"/>
              </a:rPr>
              <a:t> </a:t>
            </a:r>
            <a:r>
              <a:rPr sz="1400" b="1" spc="35" dirty="0">
                <a:solidFill>
                  <a:srgbClr val="FFFFFF"/>
                </a:solidFill>
                <a:latin typeface="Tahoma"/>
                <a:cs typeface="Tahoma"/>
              </a:rPr>
              <a:t>la</a:t>
            </a:r>
            <a:r>
              <a:rPr sz="1400" b="1" spc="-75" dirty="0">
                <a:solidFill>
                  <a:srgbClr val="FFFFFF"/>
                </a:solidFill>
                <a:latin typeface="Tahoma"/>
                <a:cs typeface="Tahoma"/>
              </a:rPr>
              <a:t> </a:t>
            </a:r>
            <a:r>
              <a:rPr sz="1400" b="1" spc="35" dirty="0">
                <a:solidFill>
                  <a:srgbClr val="FFFFFF"/>
                </a:solidFill>
                <a:latin typeface="Tahoma"/>
                <a:cs typeface="Tahoma"/>
              </a:rPr>
              <a:t>ciudad.</a:t>
            </a:r>
            <a:endParaRPr sz="1400">
              <a:latin typeface="Tahoma"/>
              <a:cs typeface="Tahoma"/>
            </a:endParaRPr>
          </a:p>
          <a:p>
            <a:pPr algn="ctr">
              <a:lnSpc>
                <a:spcPct val="100000"/>
              </a:lnSpc>
              <a:spcBef>
                <a:spcPts val="120"/>
              </a:spcBef>
            </a:pPr>
            <a:r>
              <a:rPr sz="1400" b="1" spc="15" dirty="0">
                <a:solidFill>
                  <a:srgbClr val="FFFFFF"/>
                </a:solidFill>
                <a:latin typeface="Tahoma"/>
                <a:cs typeface="Tahoma"/>
              </a:rPr>
              <a:t>Todo</a:t>
            </a:r>
            <a:r>
              <a:rPr sz="1400" b="1" spc="-85" dirty="0">
                <a:solidFill>
                  <a:srgbClr val="FFFFFF"/>
                </a:solidFill>
                <a:latin typeface="Tahoma"/>
                <a:cs typeface="Tahoma"/>
              </a:rPr>
              <a:t> </a:t>
            </a:r>
            <a:r>
              <a:rPr sz="1400" b="1" spc="-5" dirty="0">
                <a:solidFill>
                  <a:srgbClr val="FFFFFF"/>
                </a:solidFill>
                <a:latin typeface="Tahoma"/>
                <a:cs typeface="Tahoma"/>
              </a:rPr>
              <a:t>el</a:t>
            </a:r>
            <a:r>
              <a:rPr sz="1400" b="1" spc="-85" dirty="0">
                <a:solidFill>
                  <a:srgbClr val="FFFFFF"/>
                </a:solidFill>
                <a:latin typeface="Tahoma"/>
                <a:cs typeface="Tahoma"/>
              </a:rPr>
              <a:t> </a:t>
            </a:r>
            <a:r>
              <a:rPr sz="1400" b="1" spc="30" dirty="0">
                <a:solidFill>
                  <a:srgbClr val="FFFFFF"/>
                </a:solidFill>
                <a:latin typeface="Tahoma"/>
                <a:cs typeface="Tahoma"/>
              </a:rPr>
              <a:t>paisaje</a:t>
            </a:r>
            <a:r>
              <a:rPr sz="1400" b="1" spc="-85" dirty="0">
                <a:solidFill>
                  <a:srgbClr val="FFFFFF"/>
                </a:solidFill>
                <a:latin typeface="Tahoma"/>
                <a:cs typeface="Tahoma"/>
              </a:rPr>
              <a:t> </a:t>
            </a:r>
            <a:r>
              <a:rPr sz="1400" b="1" spc="25" dirty="0">
                <a:solidFill>
                  <a:srgbClr val="FFFFFF"/>
                </a:solidFill>
                <a:latin typeface="Tahoma"/>
                <a:cs typeface="Tahoma"/>
              </a:rPr>
              <a:t>asturiano</a:t>
            </a:r>
            <a:r>
              <a:rPr sz="1400" b="1" spc="-85" dirty="0">
                <a:solidFill>
                  <a:srgbClr val="FFFFFF"/>
                </a:solidFill>
                <a:latin typeface="Tahoma"/>
                <a:cs typeface="Tahoma"/>
              </a:rPr>
              <a:t> </a:t>
            </a:r>
            <a:r>
              <a:rPr sz="1400" b="1" spc="35" dirty="0">
                <a:solidFill>
                  <a:srgbClr val="FFFFFF"/>
                </a:solidFill>
                <a:latin typeface="Tahoma"/>
                <a:cs typeface="Tahoma"/>
              </a:rPr>
              <a:t>se</a:t>
            </a:r>
            <a:r>
              <a:rPr sz="1400" b="1" spc="-80" dirty="0">
                <a:solidFill>
                  <a:srgbClr val="FFFFFF"/>
                </a:solidFill>
                <a:latin typeface="Tahoma"/>
                <a:cs typeface="Tahoma"/>
              </a:rPr>
              <a:t> </a:t>
            </a:r>
            <a:r>
              <a:rPr sz="1400" b="1" spc="35" dirty="0">
                <a:solidFill>
                  <a:srgbClr val="FFFFFF"/>
                </a:solidFill>
                <a:latin typeface="Tahoma"/>
                <a:cs typeface="Tahoma"/>
              </a:rPr>
              <a:t>cocina.</a:t>
            </a:r>
            <a:endParaRPr sz="1400">
              <a:latin typeface="Tahoma"/>
              <a:cs typeface="Tahoma"/>
            </a:endParaRPr>
          </a:p>
          <a:p>
            <a:pPr>
              <a:lnSpc>
                <a:spcPct val="100000"/>
              </a:lnSpc>
              <a:spcBef>
                <a:spcPts val="50"/>
              </a:spcBef>
            </a:pPr>
            <a:endParaRPr sz="1450">
              <a:latin typeface="Tahoma"/>
              <a:cs typeface="Tahoma"/>
            </a:endParaRPr>
          </a:p>
          <a:p>
            <a:pPr marL="261620" marR="254000" algn="ctr">
              <a:lnSpc>
                <a:spcPct val="107200"/>
              </a:lnSpc>
            </a:pPr>
            <a:r>
              <a:rPr sz="1400" spc="40" dirty="0">
                <a:solidFill>
                  <a:srgbClr val="FFFFFF"/>
                </a:solidFill>
                <a:latin typeface="Lucida Sans Unicode"/>
                <a:cs typeface="Lucida Sans Unicode"/>
              </a:rPr>
              <a:t>También</a:t>
            </a:r>
            <a:r>
              <a:rPr sz="1400" spc="-65" dirty="0">
                <a:solidFill>
                  <a:srgbClr val="FFFFFF"/>
                </a:solidFill>
                <a:latin typeface="Lucida Sans Unicode"/>
                <a:cs typeface="Lucida Sans Unicode"/>
              </a:rPr>
              <a:t> </a:t>
            </a:r>
            <a:r>
              <a:rPr sz="1400" spc="110" dirty="0">
                <a:solidFill>
                  <a:srgbClr val="FFFFFF"/>
                </a:solidFill>
                <a:latin typeface="Lucida Sans Unicode"/>
                <a:cs typeface="Lucida Sans Unicode"/>
              </a:rPr>
              <a:t>cabe</a:t>
            </a:r>
            <a:r>
              <a:rPr sz="1400" spc="-65" dirty="0">
                <a:solidFill>
                  <a:srgbClr val="FFFFFF"/>
                </a:solidFill>
                <a:latin typeface="Lucida Sans Unicode"/>
                <a:cs typeface="Lucida Sans Unicode"/>
              </a:rPr>
              <a:t> </a:t>
            </a:r>
            <a:r>
              <a:rPr sz="1400" spc="45" dirty="0">
                <a:solidFill>
                  <a:srgbClr val="FFFFFF"/>
                </a:solidFill>
                <a:latin typeface="Lucida Sans Unicode"/>
                <a:cs typeface="Lucida Sans Unicode"/>
              </a:rPr>
              <a:t>destacar,</a:t>
            </a:r>
            <a:r>
              <a:rPr sz="1400" spc="-65" dirty="0">
                <a:solidFill>
                  <a:srgbClr val="FFFFFF"/>
                </a:solidFill>
                <a:latin typeface="Lucida Sans Unicode"/>
                <a:cs typeface="Lucida Sans Unicode"/>
              </a:rPr>
              <a:t> </a:t>
            </a:r>
            <a:r>
              <a:rPr sz="1400" spc="60" dirty="0">
                <a:solidFill>
                  <a:srgbClr val="FFFFFF"/>
                </a:solidFill>
                <a:latin typeface="Lucida Sans Unicode"/>
                <a:cs typeface="Lucida Sans Unicode"/>
              </a:rPr>
              <a:t>que</a:t>
            </a:r>
            <a:r>
              <a:rPr sz="1400" spc="-60" dirty="0">
                <a:solidFill>
                  <a:srgbClr val="FFFFFF"/>
                </a:solidFill>
                <a:latin typeface="Lucida Sans Unicode"/>
                <a:cs typeface="Lucida Sans Unicode"/>
              </a:rPr>
              <a:t> </a:t>
            </a:r>
            <a:r>
              <a:rPr sz="1400" spc="55" dirty="0">
                <a:solidFill>
                  <a:srgbClr val="FFFFFF"/>
                </a:solidFill>
                <a:latin typeface="Lucida Sans Unicode"/>
                <a:cs typeface="Lucida Sans Unicode"/>
              </a:rPr>
              <a:t>la</a:t>
            </a:r>
            <a:r>
              <a:rPr sz="1400" spc="-65" dirty="0">
                <a:solidFill>
                  <a:srgbClr val="FFFFFF"/>
                </a:solidFill>
                <a:latin typeface="Lucida Sans Unicode"/>
                <a:cs typeface="Lucida Sans Unicode"/>
              </a:rPr>
              <a:t> </a:t>
            </a:r>
            <a:r>
              <a:rPr sz="1400" spc="65" dirty="0">
                <a:solidFill>
                  <a:srgbClr val="FFFFFF"/>
                </a:solidFill>
                <a:latin typeface="Lucida Sans Unicode"/>
                <a:cs typeface="Lucida Sans Unicode"/>
              </a:rPr>
              <a:t>mayoría</a:t>
            </a:r>
            <a:r>
              <a:rPr sz="1400" spc="-65" dirty="0">
                <a:solidFill>
                  <a:srgbClr val="FFFFFF"/>
                </a:solidFill>
                <a:latin typeface="Lucida Sans Unicode"/>
                <a:cs typeface="Lucida Sans Unicode"/>
              </a:rPr>
              <a:t> </a:t>
            </a:r>
            <a:r>
              <a:rPr sz="1400" spc="75" dirty="0">
                <a:solidFill>
                  <a:srgbClr val="FFFFFF"/>
                </a:solidFill>
                <a:latin typeface="Lucida Sans Unicode"/>
                <a:cs typeface="Lucida Sans Unicode"/>
              </a:rPr>
              <a:t>de</a:t>
            </a:r>
            <a:r>
              <a:rPr sz="1400" spc="-65" dirty="0">
                <a:solidFill>
                  <a:srgbClr val="FFFFFF"/>
                </a:solidFill>
                <a:latin typeface="Lucida Sans Unicode"/>
                <a:cs typeface="Lucida Sans Unicode"/>
              </a:rPr>
              <a:t> </a:t>
            </a:r>
            <a:r>
              <a:rPr sz="1400" spc="-5" dirty="0">
                <a:solidFill>
                  <a:srgbClr val="FFFFFF"/>
                </a:solidFill>
                <a:latin typeface="Lucida Sans Unicode"/>
                <a:cs typeface="Lucida Sans Unicode"/>
              </a:rPr>
              <a:t>los</a:t>
            </a:r>
            <a:r>
              <a:rPr sz="1400" spc="-60" dirty="0">
                <a:solidFill>
                  <a:srgbClr val="FFFFFF"/>
                </a:solidFill>
                <a:latin typeface="Lucida Sans Unicode"/>
                <a:cs typeface="Lucida Sans Unicode"/>
              </a:rPr>
              <a:t> </a:t>
            </a:r>
            <a:r>
              <a:rPr sz="1400" b="1" spc="20" dirty="0">
                <a:solidFill>
                  <a:srgbClr val="FFFFFF"/>
                </a:solidFill>
                <a:latin typeface="Tahoma"/>
                <a:cs typeface="Tahoma"/>
              </a:rPr>
              <a:t>restaurantes</a:t>
            </a:r>
            <a:r>
              <a:rPr sz="1400" b="1" spc="-35" dirty="0">
                <a:solidFill>
                  <a:srgbClr val="FFFFFF"/>
                </a:solidFill>
                <a:latin typeface="Tahoma"/>
                <a:cs typeface="Tahoma"/>
              </a:rPr>
              <a:t> </a:t>
            </a:r>
            <a:r>
              <a:rPr sz="1400" spc="30" dirty="0">
                <a:solidFill>
                  <a:srgbClr val="FFFFFF"/>
                </a:solidFill>
                <a:latin typeface="Lucida Sans Unicode"/>
                <a:cs typeface="Lucida Sans Unicode"/>
              </a:rPr>
              <a:t>asturianos</a:t>
            </a:r>
            <a:r>
              <a:rPr sz="1400" spc="-65" dirty="0">
                <a:solidFill>
                  <a:srgbClr val="FFFFFF"/>
                </a:solidFill>
                <a:latin typeface="Lucida Sans Unicode"/>
                <a:cs typeface="Lucida Sans Unicode"/>
              </a:rPr>
              <a:t> </a:t>
            </a:r>
            <a:r>
              <a:rPr sz="1400" spc="35" dirty="0">
                <a:solidFill>
                  <a:srgbClr val="FFFFFF"/>
                </a:solidFill>
                <a:latin typeface="Lucida Sans Unicode"/>
                <a:cs typeface="Lucida Sans Unicode"/>
              </a:rPr>
              <a:t>ofrecen</a:t>
            </a:r>
            <a:r>
              <a:rPr sz="1400" spc="-60" dirty="0">
                <a:solidFill>
                  <a:srgbClr val="FFFFFF"/>
                </a:solidFill>
                <a:latin typeface="Lucida Sans Unicode"/>
                <a:cs typeface="Lucida Sans Unicode"/>
              </a:rPr>
              <a:t> </a:t>
            </a:r>
            <a:r>
              <a:rPr sz="1400" spc="114" dirty="0">
                <a:solidFill>
                  <a:srgbClr val="FFFFFF"/>
                </a:solidFill>
                <a:latin typeface="Lucida Sans Unicode"/>
                <a:cs typeface="Lucida Sans Unicode"/>
              </a:rPr>
              <a:t>ya</a:t>
            </a:r>
            <a:r>
              <a:rPr sz="1400" spc="-65" dirty="0">
                <a:solidFill>
                  <a:srgbClr val="FFFFFF"/>
                </a:solidFill>
                <a:latin typeface="Lucida Sans Unicode"/>
                <a:cs typeface="Lucida Sans Unicode"/>
              </a:rPr>
              <a:t> </a:t>
            </a:r>
            <a:r>
              <a:rPr sz="1400" spc="25" dirty="0">
                <a:solidFill>
                  <a:srgbClr val="FFFFFF"/>
                </a:solidFill>
                <a:latin typeface="Lucida Sans Unicode"/>
                <a:cs typeface="Lucida Sans Unicode"/>
              </a:rPr>
              <a:t>un</a:t>
            </a:r>
            <a:r>
              <a:rPr sz="1400" spc="-65" dirty="0">
                <a:solidFill>
                  <a:srgbClr val="FFFFFF"/>
                </a:solidFill>
                <a:latin typeface="Lucida Sans Unicode"/>
                <a:cs typeface="Lucida Sans Unicode"/>
              </a:rPr>
              <a:t> </a:t>
            </a:r>
            <a:r>
              <a:rPr sz="1400" b="1" spc="55" dirty="0">
                <a:solidFill>
                  <a:srgbClr val="FFFFFF"/>
                </a:solidFill>
                <a:latin typeface="Tahoma"/>
                <a:cs typeface="Tahoma"/>
              </a:rPr>
              <a:t>menú </a:t>
            </a:r>
            <a:r>
              <a:rPr sz="1400" b="1" spc="-395" dirty="0">
                <a:solidFill>
                  <a:srgbClr val="FFFFFF"/>
                </a:solidFill>
                <a:latin typeface="Tahoma"/>
                <a:cs typeface="Tahoma"/>
              </a:rPr>
              <a:t> </a:t>
            </a:r>
            <a:r>
              <a:rPr sz="1400" b="1" spc="35" dirty="0">
                <a:solidFill>
                  <a:srgbClr val="FFFFFF"/>
                </a:solidFill>
                <a:latin typeface="Tahoma"/>
                <a:cs typeface="Tahoma"/>
              </a:rPr>
              <a:t>estacional</a:t>
            </a:r>
            <a:r>
              <a:rPr sz="1400" b="1" spc="-40" dirty="0">
                <a:solidFill>
                  <a:srgbClr val="FFFFFF"/>
                </a:solidFill>
                <a:latin typeface="Tahoma"/>
                <a:cs typeface="Tahoma"/>
              </a:rPr>
              <a:t> </a:t>
            </a:r>
            <a:r>
              <a:rPr sz="1400" spc="60" dirty="0">
                <a:solidFill>
                  <a:srgbClr val="FFFFFF"/>
                </a:solidFill>
                <a:latin typeface="Lucida Sans Unicode"/>
                <a:cs typeface="Lucida Sans Unicode"/>
              </a:rPr>
              <a:t>que</a:t>
            </a:r>
            <a:r>
              <a:rPr sz="1400" spc="-70" dirty="0">
                <a:solidFill>
                  <a:srgbClr val="FFFFFF"/>
                </a:solidFill>
                <a:latin typeface="Lucida Sans Unicode"/>
                <a:cs typeface="Lucida Sans Unicode"/>
              </a:rPr>
              <a:t> </a:t>
            </a:r>
            <a:r>
              <a:rPr sz="1400" spc="50" dirty="0">
                <a:solidFill>
                  <a:srgbClr val="FFFFFF"/>
                </a:solidFill>
                <a:latin typeface="Lucida Sans Unicode"/>
                <a:cs typeface="Lucida Sans Unicode"/>
              </a:rPr>
              <a:t>respeta</a:t>
            </a:r>
            <a:r>
              <a:rPr sz="1400" spc="-70" dirty="0">
                <a:solidFill>
                  <a:srgbClr val="FFFFFF"/>
                </a:solidFill>
                <a:latin typeface="Lucida Sans Unicode"/>
                <a:cs typeface="Lucida Sans Unicode"/>
              </a:rPr>
              <a:t> </a:t>
            </a:r>
            <a:r>
              <a:rPr sz="1400" spc="10" dirty="0">
                <a:solidFill>
                  <a:srgbClr val="FFFFFF"/>
                </a:solidFill>
                <a:latin typeface="Lucida Sans Unicode"/>
                <a:cs typeface="Lucida Sans Unicode"/>
              </a:rPr>
              <a:t>el</a:t>
            </a:r>
            <a:r>
              <a:rPr sz="1400" spc="-70" dirty="0">
                <a:solidFill>
                  <a:srgbClr val="FFFFFF"/>
                </a:solidFill>
                <a:latin typeface="Lucida Sans Unicode"/>
                <a:cs typeface="Lucida Sans Unicode"/>
              </a:rPr>
              <a:t> </a:t>
            </a:r>
            <a:r>
              <a:rPr sz="1400" spc="35" dirty="0">
                <a:solidFill>
                  <a:srgbClr val="FFFFFF"/>
                </a:solidFill>
                <a:latin typeface="Lucida Sans Unicode"/>
                <a:cs typeface="Lucida Sans Unicode"/>
              </a:rPr>
              <a:t>ciclo</a:t>
            </a:r>
            <a:r>
              <a:rPr sz="1400" spc="-70" dirty="0">
                <a:solidFill>
                  <a:srgbClr val="FFFFFF"/>
                </a:solidFill>
                <a:latin typeface="Lucida Sans Unicode"/>
                <a:cs typeface="Lucida Sans Unicode"/>
              </a:rPr>
              <a:t> </a:t>
            </a:r>
            <a:r>
              <a:rPr sz="1400" spc="35" dirty="0">
                <a:solidFill>
                  <a:srgbClr val="FFFFFF"/>
                </a:solidFill>
                <a:latin typeface="Lucida Sans Unicode"/>
                <a:cs typeface="Lucida Sans Unicode"/>
              </a:rPr>
              <a:t>natural</a:t>
            </a:r>
            <a:r>
              <a:rPr sz="1400" spc="-70" dirty="0">
                <a:solidFill>
                  <a:srgbClr val="FFFFFF"/>
                </a:solidFill>
                <a:latin typeface="Lucida Sans Unicode"/>
                <a:cs typeface="Lucida Sans Unicode"/>
              </a:rPr>
              <a:t> </a:t>
            </a:r>
            <a:r>
              <a:rPr sz="1400" spc="75" dirty="0">
                <a:solidFill>
                  <a:srgbClr val="FFFFFF"/>
                </a:solidFill>
                <a:latin typeface="Lucida Sans Unicode"/>
                <a:cs typeface="Lucida Sans Unicode"/>
              </a:rPr>
              <a:t>de</a:t>
            </a:r>
            <a:r>
              <a:rPr sz="1400" spc="-70" dirty="0">
                <a:solidFill>
                  <a:srgbClr val="FFFFFF"/>
                </a:solidFill>
                <a:latin typeface="Lucida Sans Unicode"/>
                <a:cs typeface="Lucida Sans Unicode"/>
              </a:rPr>
              <a:t> </a:t>
            </a:r>
            <a:r>
              <a:rPr sz="1400" spc="-5" dirty="0">
                <a:solidFill>
                  <a:srgbClr val="FFFFFF"/>
                </a:solidFill>
                <a:latin typeface="Lucida Sans Unicode"/>
                <a:cs typeface="Lucida Sans Unicode"/>
              </a:rPr>
              <a:t>los</a:t>
            </a:r>
            <a:r>
              <a:rPr sz="1400" spc="-70" dirty="0">
                <a:solidFill>
                  <a:srgbClr val="FFFFFF"/>
                </a:solidFill>
                <a:latin typeface="Lucida Sans Unicode"/>
                <a:cs typeface="Lucida Sans Unicode"/>
              </a:rPr>
              <a:t> </a:t>
            </a:r>
            <a:r>
              <a:rPr sz="1400" spc="15" dirty="0">
                <a:solidFill>
                  <a:srgbClr val="FFFFFF"/>
                </a:solidFill>
                <a:latin typeface="Lucida Sans Unicode"/>
                <a:cs typeface="Lucida Sans Unicode"/>
              </a:rPr>
              <a:t>alimentos.</a:t>
            </a:r>
            <a:endParaRPr sz="1400">
              <a:latin typeface="Lucida Sans Unicode"/>
              <a:cs typeface="Lucida Sans Unicode"/>
            </a:endParaRPr>
          </a:p>
          <a:p>
            <a:pPr>
              <a:lnSpc>
                <a:spcPct val="100000"/>
              </a:lnSpc>
              <a:spcBef>
                <a:spcPts val="75"/>
              </a:spcBef>
            </a:pPr>
            <a:endParaRPr sz="1200">
              <a:latin typeface="Lucida Sans Unicode"/>
              <a:cs typeface="Lucida Sans Unicode"/>
            </a:endParaRPr>
          </a:p>
          <a:p>
            <a:pPr algn="ctr">
              <a:lnSpc>
                <a:spcPct val="100000"/>
              </a:lnSpc>
            </a:pPr>
            <a:r>
              <a:rPr sz="1400" b="1" spc="10" dirty="0">
                <a:solidFill>
                  <a:srgbClr val="FFFFFF"/>
                </a:solidFill>
                <a:latin typeface="Tahoma"/>
                <a:cs typeface="Tahoma"/>
              </a:rPr>
              <a:t>Nuestra</a:t>
            </a:r>
            <a:r>
              <a:rPr sz="1400" b="1" spc="-80" dirty="0">
                <a:solidFill>
                  <a:srgbClr val="FFFFFF"/>
                </a:solidFill>
                <a:latin typeface="Tahoma"/>
                <a:cs typeface="Tahoma"/>
              </a:rPr>
              <a:t> </a:t>
            </a:r>
            <a:r>
              <a:rPr sz="1400" b="1" spc="40" dirty="0">
                <a:solidFill>
                  <a:srgbClr val="FFFFFF"/>
                </a:solidFill>
                <a:latin typeface="Tahoma"/>
                <a:cs typeface="Tahoma"/>
              </a:rPr>
              <a:t>gastronomía</a:t>
            </a:r>
            <a:r>
              <a:rPr sz="1400" b="1" spc="-75" dirty="0">
                <a:solidFill>
                  <a:srgbClr val="FFFFFF"/>
                </a:solidFill>
                <a:latin typeface="Tahoma"/>
                <a:cs typeface="Tahoma"/>
              </a:rPr>
              <a:t> </a:t>
            </a:r>
            <a:r>
              <a:rPr sz="1400" b="1" spc="35" dirty="0">
                <a:solidFill>
                  <a:srgbClr val="FFFFFF"/>
                </a:solidFill>
                <a:latin typeface="Tahoma"/>
                <a:cs typeface="Tahoma"/>
              </a:rPr>
              <a:t>es</a:t>
            </a:r>
            <a:r>
              <a:rPr sz="1400" b="1" spc="-75" dirty="0">
                <a:solidFill>
                  <a:srgbClr val="FFFFFF"/>
                </a:solidFill>
                <a:latin typeface="Tahoma"/>
                <a:cs typeface="Tahoma"/>
              </a:rPr>
              <a:t> </a:t>
            </a:r>
            <a:r>
              <a:rPr sz="1400" b="1" spc="35" dirty="0">
                <a:solidFill>
                  <a:srgbClr val="FFFFFF"/>
                </a:solidFill>
                <a:latin typeface="Tahoma"/>
                <a:cs typeface="Tahoma"/>
              </a:rPr>
              <a:t>la</a:t>
            </a:r>
            <a:r>
              <a:rPr sz="1400" b="1" spc="-80" dirty="0">
                <a:solidFill>
                  <a:srgbClr val="FFFFFF"/>
                </a:solidFill>
                <a:latin typeface="Tahoma"/>
                <a:cs typeface="Tahoma"/>
              </a:rPr>
              <a:t> </a:t>
            </a:r>
            <a:r>
              <a:rPr sz="1400" b="1" spc="5" dirty="0">
                <a:solidFill>
                  <a:srgbClr val="FFFFFF"/>
                </a:solidFill>
                <a:latin typeface="Tahoma"/>
                <a:cs typeface="Tahoma"/>
              </a:rPr>
              <a:t>mejor</a:t>
            </a:r>
            <a:r>
              <a:rPr sz="1400" b="1" spc="-75" dirty="0">
                <a:solidFill>
                  <a:srgbClr val="FFFFFF"/>
                </a:solidFill>
                <a:latin typeface="Tahoma"/>
                <a:cs typeface="Tahoma"/>
              </a:rPr>
              <a:t> </a:t>
            </a:r>
            <a:r>
              <a:rPr sz="1400" b="1" spc="60" dirty="0">
                <a:solidFill>
                  <a:srgbClr val="FFFFFF"/>
                </a:solidFill>
                <a:latin typeface="Tahoma"/>
                <a:cs typeface="Tahoma"/>
              </a:rPr>
              <a:t>manera</a:t>
            </a:r>
            <a:r>
              <a:rPr sz="1400" b="1" spc="-75" dirty="0">
                <a:solidFill>
                  <a:srgbClr val="FFFFFF"/>
                </a:solidFill>
                <a:latin typeface="Tahoma"/>
                <a:cs typeface="Tahoma"/>
              </a:rPr>
              <a:t> </a:t>
            </a:r>
            <a:r>
              <a:rPr sz="1400" b="1" spc="50" dirty="0">
                <a:solidFill>
                  <a:srgbClr val="FFFFFF"/>
                </a:solidFill>
                <a:latin typeface="Tahoma"/>
                <a:cs typeface="Tahoma"/>
              </a:rPr>
              <a:t>de</a:t>
            </a:r>
            <a:r>
              <a:rPr sz="1400" b="1" spc="-80" dirty="0">
                <a:solidFill>
                  <a:srgbClr val="FFFFFF"/>
                </a:solidFill>
                <a:latin typeface="Tahoma"/>
                <a:cs typeface="Tahoma"/>
              </a:rPr>
              <a:t> </a:t>
            </a:r>
            <a:r>
              <a:rPr sz="1400" b="1" spc="30" dirty="0">
                <a:solidFill>
                  <a:srgbClr val="FFFFFF"/>
                </a:solidFill>
                <a:latin typeface="Tahoma"/>
                <a:cs typeface="Tahoma"/>
              </a:rPr>
              <a:t>compartir</a:t>
            </a:r>
            <a:r>
              <a:rPr sz="1400" b="1" spc="-75" dirty="0">
                <a:solidFill>
                  <a:srgbClr val="FFFFFF"/>
                </a:solidFill>
                <a:latin typeface="Tahoma"/>
                <a:cs typeface="Tahoma"/>
              </a:rPr>
              <a:t> </a:t>
            </a:r>
            <a:r>
              <a:rPr sz="1400" b="1" spc="10" dirty="0">
                <a:solidFill>
                  <a:srgbClr val="FFFFFF"/>
                </a:solidFill>
                <a:latin typeface="Tahoma"/>
                <a:cs typeface="Tahoma"/>
              </a:rPr>
              <a:t>nuestro</a:t>
            </a:r>
            <a:r>
              <a:rPr sz="1400" b="1" spc="-75" dirty="0">
                <a:solidFill>
                  <a:srgbClr val="FFFFFF"/>
                </a:solidFill>
                <a:latin typeface="Tahoma"/>
                <a:cs typeface="Tahoma"/>
              </a:rPr>
              <a:t> </a:t>
            </a:r>
            <a:r>
              <a:rPr sz="1400" b="1" spc="20" dirty="0">
                <a:solidFill>
                  <a:srgbClr val="FFFFFF"/>
                </a:solidFill>
                <a:latin typeface="Tahoma"/>
                <a:cs typeface="Tahoma"/>
              </a:rPr>
              <a:t>Paraíso</a:t>
            </a:r>
            <a:r>
              <a:rPr sz="1400" b="1" spc="-80" dirty="0">
                <a:solidFill>
                  <a:srgbClr val="FFFFFF"/>
                </a:solidFill>
                <a:latin typeface="Tahoma"/>
                <a:cs typeface="Tahoma"/>
              </a:rPr>
              <a:t> </a:t>
            </a:r>
            <a:r>
              <a:rPr sz="1400" b="1" dirty="0">
                <a:solidFill>
                  <a:srgbClr val="FFFFFF"/>
                </a:solidFill>
                <a:latin typeface="Tahoma"/>
                <a:cs typeface="Tahoma"/>
              </a:rPr>
              <a:t>Natural.</a:t>
            </a:r>
            <a:endParaRPr sz="1400">
              <a:latin typeface="Tahoma"/>
              <a:cs typeface="Tahoma"/>
            </a:endParaRPr>
          </a:p>
        </p:txBody>
      </p:sp>
      <p:sp>
        <p:nvSpPr>
          <p:cNvPr id="4" name="object 4"/>
          <p:cNvSpPr txBox="1">
            <a:spLocks noGrp="1"/>
          </p:cNvSpPr>
          <p:nvPr>
            <p:ph type="title"/>
          </p:nvPr>
        </p:nvSpPr>
        <p:spPr>
          <a:xfrm>
            <a:off x="3268847" y="1139825"/>
            <a:ext cx="5700395" cy="756920"/>
          </a:xfrm>
          <a:prstGeom prst="rect">
            <a:avLst/>
          </a:prstGeom>
        </p:spPr>
        <p:txBody>
          <a:bodyPr vert="horz" wrap="square" lIns="0" tIns="12700" rIns="0" bIns="0" rtlCol="0">
            <a:spAutoFit/>
          </a:bodyPr>
          <a:lstStyle/>
          <a:p>
            <a:pPr marL="252729" marR="5080" indent="-240665">
              <a:lnSpc>
                <a:spcPct val="100000"/>
              </a:lnSpc>
              <a:spcBef>
                <a:spcPts val="100"/>
              </a:spcBef>
            </a:pPr>
            <a:r>
              <a:rPr spc="165" dirty="0">
                <a:solidFill>
                  <a:srgbClr val="FFFFFF"/>
                </a:solidFill>
              </a:rPr>
              <a:t>LA</a:t>
            </a:r>
            <a:r>
              <a:rPr spc="310" dirty="0">
                <a:solidFill>
                  <a:srgbClr val="FFFFFF"/>
                </a:solidFill>
              </a:rPr>
              <a:t> </a:t>
            </a:r>
            <a:r>
              <a:rPr spc="220" dirty="0">
                <a:solidFill>
                  <a:srgbClr val="FFFFFF"/>
                </a:solidFill>
              </a:rPr>
              <a:t>SOSTENIBILIDAD,</a:t>
            </a:r>
            <a:r>
              <a:rPr spc="310" dirty="0">
                <a:solidFill>
                  <a:srgbClr val="FFFFFF"/>
                </a:solidFill>
              </a:rPr>
              <a:t> </a:t>
            </a:r>
            <a:r>
              <a:rPr spc="170" dirty="0">
                <a:solidFill>
                  <a:srgbClr val="FFFFFF"/>
                </a:solidFill>
              </a:rPr>
              <a:t>PIEZA</a:t>
            </a:r>
            <a:r>
              <a:rPr spc="310" dirty="0">
                <a:solidFill>
                  <a:srgbClr val="FFFFFF"/>
                </a:solidFill>
              </a:rPr>
              <a:t> </a:t>
            </a:r>
            <a:r>
              <a:rPr spc="215" dirty="0">
                <a:solidFill>
                  <a:srgbClr val="FFFFFF"/>
                </a:solidFill>
              </a:rPr>
              <a:t>CLAVE </a:t>
            </a:r>
            <a:r>
              <a:rPr spc="-515" dirty="0">
                <a:solidFill>
                  <a:srgbClr val="FFFFFF"/>
                </a:solidFill>
              </a:rPr>
              <a:t> </a:t>
            </a:r>
            <a:r>
              <a:rPr spc="150" dirty="0">
                <a:solidFill>
                  <a:srgbClr val="FFFFFF"/>
                </a:solidFill>
              </a:rPr>
              <a:t>DE</a:t>
            </a:r>
            <a:r>
              <a:rPr spc="305" dirty="0">
                <a:solidFill>
                  <a:srgbClr val="FFFFFF"/>
                </a:solidFill>
              </a:rPr>
              <a:t> </a:t>
            </a:r>
            <a:r>
              <a:rPr spc="165" dirty="0">
                <a:solidFill>
                  <a:srgbClr val="FFFFFF"/>
                </a:solidFill>
              </a:rPr>
              <a:t>LA</a:t>
            </a:r>
            <a:r>
              <a:rPr spc="310" dirty="0">
                <a:solidFill>
                  <a:srgbClr val="FFFFFF"/>
                </a:solidFill>
              </a:rPr>
              <a:t> </a:t>
            </a:r>
            <a:r>
              <a:rPr spc="204" dirty="0">
                <a:solidFill>
                  <a:srgbClr val="FFFFFF"/>
                </a:solidFill>
              </a:rPr>
              <a:t>IDENTIDAD</a:t>
            </a:r>
            <a:r>
              <a:rPr spc="305" dirty="0">
                <a:solidFill>
                  <a:srgbClr val="FFFFFF"/>
                </a:solidFill>
              </a:rPr>
              <a:t> </a:t>
            </a:r>
            <a:r>
              <a:rPr spc="150" dirty="0">
                <a:solidFill>
                  <a:srgbClr val="FFFFFF"/>
                </a:solidFill>
              </a:rPr>
              <a:t>DE</a:t>
            </a:r>
            <a:r>
              <a:rPr spc="310" dirty="0">
                <a:solidFill>
                  <a:srgbClr val="FFFFFF"/>
                </a:solidFill>
              </a:rPr>
              <a:t> </a:t>
            </a:r>
            <a:r>
              <a:rPr spc="170" dirty="0">
                <a:solidFill>
                  <a:srgbClr val="FFFFFF"/>
                </a:solidFill>
              </a:rPr>
              <a:t>ASTURIAS</a:t>
            </a:r>
            <a:r>
              <a:rPr spc="-290" dirty="0">
                <a:solidFill>
                  <a:srgbClr val="FFFFFF"/>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599999" cy="71999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660400" y="1572895"/>
            <a:ext cx="11582108" cy="5151755"/>
            <a:chOff x="0" y="1007999"/>
            <a:chExt cx="12142799" cy="5151755"/>
          </a:xfrm>
        </p:grpSpPr>
        <p:sp>
          <p:nvSpPr>
            <p:cNvPr id="5" name="object 5"/>
            <p:cNvSpPr/>
            <p:nvPr/>
          </p:nvSpPr>
          <p:spPr>
            <a:xfrm>
              <a:off x="0" y="1007999"/>
              <a:ext cx="457200" cy="5151755"/>
            </a:xfrm>
            <a:custGeom>
              <a:avLst/>
              <a:gdLst/>
              <a:ahLst/>
              <a:cxnLst/>
              <a:rect l="l" t="t" r="r" b="b"/>
              <a:pathLst>
                <a:path w="457200" h="5151755">
                  <a:moveTo>
                    <a:pt x="457200" y="0"/>
                  </a:moveTo>
                  <a:lnTo>
                    <a:pt x="0" y="0"/>
                  </a:lnTo>
                  <a:lnTo>
                    <a:pt x="0" y="5151589"/>
                  </a:lnTo>
                  <a:lnTo>
                    <a:pt x="457200" y="5151589"/>
                  </a:lnTo>
                  <a:lnTo>
                    <a:pt x="457200" y="0"/>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9426884" y="1291082"/>
              <a:ext cx="2715915" cy="4370287"/>
            </a:xfrm>
            <a:prstGeom prst="rect">
              <a:avLst/>
            </a:prstGeom>
          </p:spPr>
        </p:pic>
      </p:grpSp>
      <p:sp>
        <p:nvSpPr>
          <p:cNvPr id="8" name="CuadroTexto 7">
            <a:extLst>
              <a:ext uri="{FF2B5EF4-FFF2-40B4-BE49-F238E27FC236}">
                <a16:creationId xmlns:a16="http://schemas.microsoft.com/office/drawing/2014/main" id="{AA81E40C-7FD0-CB4D-B74F-1A91EE2D2C9F}"/>
              </a:ext>
            </a:extLst>
          </p:cNvPr>
          <p:cNvSpPr txBox="1"/>
          <p:nvPr/>
        </p:nvSpPr>
        <p:spPr>
          <a:xfrm>
            <a:off x="355600" y="857250"/>
            <a:ext cx="8991600" cy="6129050"/>
          </a:xfrm>
          <a:prstGeom prst="rect">
            <a:avLst/>
          </a:prstGeom>
          <a:noFill/>
        </p:spPr>
        <p:txBody>
          <a:bodyPr wrap="square">
            <a:spAutoFit/>
          </a:bodyPr>
          <a:lstStyle/>
          <a:p>
            <a:pPr marL="914400" lvl="1" indent="-457200">
              <a:lnSpc>
                <a:spcPct val="150000"/>
              </a:lnSpc>
              <a:buAutoNum type="arabicPeriod"/>
            </a:pPr>
            <a:r>
              <a:rPr lang="es-ES" sz="2400" dirty="0"/>
              <a:t>ASTURIAS EN MADRID FUSIÓN</a:t>
            </a:r>
          </a:p>
          <a:p>
            <a:pPr marL="914400" lvl="1" indent="-457200">
              <a:lnSpc>
                <a:spcPct val="150000"/>
              </a:lnSpc>
              <a:buAutoNum type="arabicPeriod"/>
            </a:pPr>
            <a:r>
              <a:rPr lang="es-ES" sz="2400" dirty="0"/>
              <a:t>CRONOGRAMA-PRESENTACIONES</a:t>
            </a:r>
          </a:p>
          <a:p>
            <a:pPr marL="914400" lvl="1" indent="-457200">
              <a:lnSpc>
                <a:spcPct val="150000"/>
              </a:lnSpc>
              <a:buAutoNum type="arabicPeriod"/>
            </a:pPr>
            <a:r>
              <a:rPr lang="es-ES" sz="2400" dirty="0"/>
              <a:t>¿QUÉ ES ‘COCINA DE PAISAJE’? </a:t>
            </a:r>
          </a:p>
          <a:p>
            <a:pPr marL="914400" lvl="1" indent="-457200">
              <a:lnSpc>
                <a:spcPct val="150000"/>
              </a:lnSpc>
              <a:buAutoNum type="arabicPeriod"/>
            </a:pPr>
            <a:r>
              <a:rPr lang="es-ES" sz="2400" dirty="0"/>
              <a:t>LA GASTRONOMÍA ASTURIANA </a:t>
            </a:r>
          </a:p>
          <a:p>
            <a:pPr marL="914400" lvl="1" indent="-457200">
              <a:lnSpc>
                <a:spcPct val="150000"/>
              </a:lnSpc>
              <a:buAutoNum type="arabicPeriod"/>
            </a:pPr>
            <a:r>
              <a:rPr lang="es-ES" sz="2400" dirty="0"/>
              <a:t>APUESTA POR LA SOSTENIBILIDAD PAISAJES GASTRONÓMICOS</a:t>
            </a:r>
          </a:p>
          <a:p>
            <a:pPr marL="914400" lvl="1" indent="-457200">
              <a:lnSpc>
                <a:spcPct val="150000"/>
              </a:lnSpc>
              <a:buAutoNum type="arabicPeriod"/>
            </a:pPr>
            <a:r>
              <a:rPr lang="es-ES" sz="2400" dirty="0"/>
              <a:t>MESAS DE ASTURIAS </a:t>
            </a:r>
          </a:p>
          <a:p>
            <a:pPr marL="914400" lvl="1" indent="-457200">
              <a:lnSpc>
                <a:spcPct val="150000"/>
              </a:lnSpc>
              <a:buAutoNum type="arabicPeriod"/>
            </a:pPr>
            <a:r>
              <a:rPr lang="es-ES" sz="2400" dirty="0"/>
              <a:t>SIDRERÍAS DE ASTURIAS </a:t>
            </a:r>
          </a:p>
          <a:p>
            <a:pPr marL="914400" lvl="1" indent="-457200">
              <a:lnSpc>
                <a:spcPct val="150000"/>
              </a:lnSpc>
              <a:buAutoNum type="arabicPeriod"/>
            </a:pPr>
            <a:r>
              <a:rPr lang="es-ES" sz="2400" dirty="0"/>
              <a:t>TALENTOS GASTRONÓMICOS </a:t>
            </a:r>
          </a:p>
          <a:p>
            <a:pPr marL="914400" lvl="1" indent="-457200">
              <a:lnSpc>
                <a:spcPct val="150000"/>
              </a:lnSpc>
              <a:buAutoNum type="arabicPeriod"/>
            </a:pPr>
            <a:r>
              <a:rPr lang="es-ES" sz="2400" dirty="0"/>
              <a:t>EMBAJADORES DE ‘COCINA DE PAISAJE</a:t>
            </a:r>
          </a:p>
          <a:p>
            <a:pPr marL="914400" lvl="1" indent="-457200">
              <a:lnSpc>
                <a:spcPct val="150000"/>
              </a:lnSpc>
              <a:buAutoNum type="arabicPeriod"/>
            </a:pPr>
            <a:r>
              <a:rPr lang="es-ES" sz="2400" dirty="0"/>
              <a:t>FIESTAS GASTRONÓMICAS</a:t>
            </a:r>
          </a:p>
          <a:p>
            <a:pPr marL="914400" lvl="1" indent="-457200">
              <a:lnSpc>
                <a:spcPct val="150000"/>
              </a:lnSpc>
              <a:buAutoNum type="arabicPeriod"/>
            </a:pPr>
            <a:r>
              <a:rPr lang="es-ES" sz="2400" dirty="0"/>
              <a:t>CALENDARIO GASTRONÓMICO</a:t>
            </a:r>
          </a:p>
        </p:txBody>
      </p:sp>
      <p:pic>
        <p:nvPicPr>
          <p:cNvPr id="7" name="Imagen 6" descr="Logotipo&#10;&#10;Descripción generada automáticamente">
            <a:extLst>
              <a:ext uri="{FF2B5EF4-FFF2-40B4-BE49-F238E27FC236}">
                <a16:creationId xmlns:a16="http://schemas.microsoft.com/office/drawing/2014/main" id="{6C408BB7-DE87-7AF1-6D11-1BC87BA0BC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400" y="282819"/>
            <a:ext cx="1828800" cy="759260"/>
          </a:xfrm>
          <a:prstGeom prst="rect">
            <a:avLst/>
          </a:prstGeom>
        </p:spPr>
      </p:pic>
      <p:pic>
        <p:nvPicPr>
          <p:cNvPr id="9" name="Imagen 8" descr="Logotipo, nombre de la empresa&#10;&#10;Descripción generada automáticamente">
            <a:extLst>
              <a:ext uri="{FF2B5EF4-FFF2-40B4-BE49-F238E27FC236}">
                <a16:creationId xmlns:a16="http://schemas.microsoft.com/office/drawing/2014/main" id="{ADC1D884-77D8-5F4D-CA3F-190BEB413D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3400" y="247650"/>
            <a:ext cx="1143000" cy="8081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081200" y="0"/>
            <a:ext cx="5519282" cy="7200265"/>
            <a:chOff x="7081200" y="0"/>
            <a:chExt cx="5519282" cy="7200265"/>
          </a:xfrm>
        </p:grpSpPr>
        <p:sp>
          <p:nvSpPr>
            <p:cNvPr id="3" name="object 3"/>
            <p:cNvSpPr/>
            <p:nvPr/>
          </p:nvSpPr>
          <p:spPr>
            <a:xfrm>
              <a:off x="10665002" y="0"/>
              <a:ext cx="1935480" cy="7200265"/>
            </a:xfrm>
            <a:custGeom>
              <a:avLst/>
              <a:gdLst/>
              <a:ahLst/>
              <a:cxnLst/>
              <a:rect l="l" t="t" r="r" b="b"/>
              <a:pathLst>
                <a:path w="1935479" h="7200265">
                  <a:moveTo>
                    <a:pt x="1934997" y="0"/>
                  </a:moveTo>
                  <a:lnTo>
                    <a:pt x="0" y="0"/>
                  </a:lnTo>
                  <a:lnTo>
                    <a:pt x="0" y="7199998"/>
                  </a:lnTo>
                  <a:lnTo>
                    <a:pt x="1934997" y="7199998"/>
                  </a:lnTo>
                  <a:lnTo>
                    <a:pt x="1934997" y="0"/>
                  </a:lnTo>
                  <a:close/>
                </a:path>
              </a:pathLst>
            </a:custGeom>
            <a:solidFill>
              <a:srgbClr val="D4CA9F"/>
            </a:solidFill>
          </p:spPr>
          <p:txBody>
            <a:bodyPr wrap="square" lIns="0" tIns="0" rIns="0" bIns="0" rtlCol="0"/>
            <a:lstStyle/>
            <a:p>
              <a:endParaRPr/>
            </a:p>
          </p:txBody>
        </p:sp>
        <p:pic>
          <p:nvPicPr>
            <p:cNvPr id="4" name="object 4"/>
            <p:cNvPicPr/>
            <p:nvPr/>
          </p:nvPicPr>
          <p:blipFill>
            <a:blip r:embed="rId2" cstate="print"/>
            <a:stretch>
              <a:fillRect/>
            </a:stretch>
          </p:blipFill>
          <p:spPr>
            <a:xfrm>
              <a:off x="7081200" y="1906471"/>
              <a:ext cx="5061600" cy="3387054"/>
            </a:xfrm>
            <a:prstGeom prst="rect">
              <a:avLst/>
            </a:prstGeom>
          </p:spPr>
        </p:pic>
      </p:grpSp>
      <p:sp>
        <p:nvSpPr>
          <p:cNvPr id="7" name="object 7"/>
          <p:cNvSpPr txBox="1"/>
          <p:nvPr/>
        </p:nvSpPr>
        <p:spPr>
          <a:xfrm>
            <a:off x="947299" y="2313610"/>
            <a:ext cx="4889500" cy="4369435"/>
          </a:xfrm>
          <a:prstGeom prst="rect">
            <a:avLst/>
          </a:prstGeom>
        </p:spPr>
        <p:txBody>
          <a:bodyPr vert="horz" wrap="square" lIns="0" tIns="12700" rIns="0" bIns="0" rtlCol="0">
            <a:spAutoFit/>
          </a:bodyPr>
          <a:lstStyle/>
          <a:p>
            <a:pPr marL="12700" marR="18415">
              <a:lnSpc>
                <a:spcPct val="107200"/>
              </a:lnSpc>
              <a:spcBef>
                <a:spcPts val="100"/>
              </a:spcBef>
            </a:pPr>
            <a:r>
              <a:rPr sz="1400" spc="10" dirty="0">
                <a:solidFill>
                  <a:srgbClr val="6C7761"/>
                </a:solidFill>
                <a:latin typeface="Lucida Sans Unicode"/>
                <a:cs typeface="Lucida Sans Unicode"/>
              </a:rPr>
              <a:t>Asturias </a:t>
            </a:r>
            <a:r>
              <a:rPr sz="1400" spc="50" dirty="0">
                <a:solidFill>
                  <a:srgbClr val="6C7761"/>
                </a:solidFill>
                <a:latin typeface="Lucida Sans Unicode"/>
                <a:cs typeface="Lucida Sans Unicode"/>
              </a:rPr>
              <a:t>es </a:t>
            </a:r>
            <a:r>
              <a:rPr sz="1400" spc="30" dirty="0">
                <a:solidFill>
                  <a:srgbClr val="6C7761"/>
                </a:solidFill>
                <a:latin typeface="Lucida Sans Unicode"/>
                <a:cs typeface="Lucida Sans Unicode"/>
              </a:rPr>
              <a:t>uno </a:t>
            </a:r>
            <a:r>
              <a:rPr sz="1400" spc="75" dirty="0">
                <a:solidFill>
                  <a:srgbClr val="6C7761"/>
                </a:solidFill>
                <a:latin typeface="Lucida Sans Unicode"/>
                <a:cs typeface="Lucida Sans Unicode"/>
              </a:rPr>
              <a:t>de </a:t>
            </a:r>
            <a:r>
              <a:rPr sz="1400" spc="-5" dirty="0">
                <a:solidFill>
                  <a:srgbClr val="6C7761"/>
                </a:solidFill>
                <a:latin typeface="Lucida Sans Unicode"/>
                <a:cs typeface="Lucida Sans Unicode"/>
              </a:rPr>
              <a:t>los </a:t>
            </a:r>
            <a:r>
              <a:rPr sz="1400" spc="35" dirty="0">
                <a:solidFill>
                  <a:srgbClr val="6C7761"/>
                </a:solidFill>
                <a:latin typeface="Lucida Sans Unicode"/>
                <a:cs typeface="Lucida Sans Unicode"/>
              </a:rPr>
              <a:t>lugares </a:t>
            </a:r>
            <a:r>
              <a:rPr sz="1400" spc="30" dirty="0">
                <a:solidFill>
                  <a:srgbClr val="6C7761"/>
                </a:solidFill>
                <a:latin typeface="Lucida Sans Unicode"/>
                <a:cs typeface="Lucida Sans Unicode"/>
              </a:rPr>
              <a:t>del </a:t>
            </a:r>
            <a:r>
              <a:rPr sz="1400" spc="55" dirty="0">
                <a:solidFill>
                  <a:srgbClr val="6C7761"/>
                </a:solidFill>
                <a:latin typeface="Lucida Sans Unicode"/>
                <a:cs typeface="Lucida Sans Unicode"/>
              </a:rPr>
              <a:t>mundo donde </a:t>
            </a:r>
            <a:r>
              <a:rPr sz="1400" spc="50" dirty="0">
                <a:solidFill>
                  <a:srgbClr val="6C7761"/>
                </a:solidFill>
                <a:latin typeface="Lucida Sans Unicode"/>
                <a:cs typeface="Lucida Sans Unicode"/>
              </a:rPr>
              <a:t>se </a:t>
            </a:r>
            <a:r>
              <a:rPr sz="1400" spc="55" dirty="0">
                <a:solidFill>
                  <a:srgbClr val="6C7761"/>
                </a:solidFill>
                <a:latin typeface="Lucida Sans Unicode"/>
                <a:cs typeface="Lucida Sans Unicode"/>
              </a:rPr>
              <a:t> conservan</a:t>
            </a:r>
            <a:r>
              <a:rPr sz="1400" spc="-70" dirty="0">
                <a:solidFill>
                  <a:srgbClr val="6C7761"/>
                </a:solidFill>
                <a:latin typeface="Lucida Sans Unicode"/>
                <a:cs typeface="Lucida Sans Unicode"/>
              </a:rPr>
              <a:t> </a:t>
            </a:r>
            <a:r>
              <a:rPr sz="1400" b="1" spc="30" dirty="0">
                <a:solidFill>
                  <a:srgbClr val="6C7761"/>
                </a:solidFill>
                <a:latin typeface="Tahoma"/>
                <a:cs typeface="Tahoma"/>
              </a:rPr>
              <a:t>razas</a:t>
            </a:r>
            <a:r>
              <a:rPr sz="1400" b="1" spc="-80" dirty="0">
                <a:solidFill>
                  <a:srgbClr val="6C7761"/>
                </a:solidFill>
                <a:latin typeface="Tahoma"/>
                <a:cs typeface="Tahoma"/>
              </a:rPr>
              <a:t> </a:t>
            </a:r>
            <a:r>
              <a:rPr sz="1400" b="1" spc="50" dirty="0">
                <a:solidFill>
                  <a:srgbClr val="6C7761"/>
                </a:solidFill>
                <a:latin typeface="Tahoma"/>
                <a:cs typeface="Tahoma"/>
              </a:rPr>
              <a:t>de</a:t>
            </a:r>
            <a:r>
              <a:rPr sz="1400" b="1" spc="-75" dirty="0">
                <a:solidFill>
                  <a:srgbClr val="6C7761"/>
                </a:solidFill>
                <a:latin typeface="Tahoma"/>
                <a:cs typeface="Tahoma"/>
              </a:rPr>
              <a:t> </a:t>
            </a:r>
            <a:r>
              <a:rPr sz="1400" b="1" spc="65" dirty="0">
                <a:solidFill>
                  <a:srgbClr val="6C7761"/>
                </a:solidFill>
                <a:latin typeface="Tahoma"/>
                <a:cs typeface="Tahoma"/>
              </a:rPr>
              <a:t>ganado</a:t>
            </a:r>
            <a:r>
              <a:rPr sz="1400" b="1" spc="-80" dirty="0">
                <a:solidFill>
                  <a:srgbClr val="6C7761"/>
                </a:solidFill>
                <a:latin typeface="Tahoma"/>
                <a:cs typeface="Tahoma"/>
              </a:rPr>
              <a:t> </a:t>
            </a:r>
            <a:r>
              <a:rPr sz="1400" b="1" spc="50" dirty="0">
                <a:solidFill>
                  <a:srgbClr val="6C7761"/>
                </a:solidFill>
                <a:latin typeface="Tahoma"/>
                <a:cs typeface="Tahoma"/>
              </a:rPr>
              <a:t>con</a:t>
            </a:r>
            <a:r>
              <a:rPr sz="1400" b="1" spc="-75" dirty="0">
                <a:solidFill>
                  <a:srgbClr val="6C7761"/>
                </a:solidFill>
                <a:latin typeface="Tahoma"/>
                <a:cs typeface="Tahoma"/>
              </a:rPr>
              <a:t> </a:t>
            </a:r>
            <a:r>
              <a:rPr sz="1400" b="1" spc="95" dirty="0">
                <a:solidFill>
                  <a:srgbClr val="6C7761"/>
                </a:solidFill>
                <a:latin typeface="Tahoma"/>
                <a:cs typeface="Tahoma"/>
              </a:rPr>
              <a:t>más</a:t>
            </a:r>
            <a:r>
              <a:rPr sz="1400" b="1" spc="-80" dirty="0">
                <a:solidFill>
                  <a:srgbClr val="6C7761"/>
                </a:solidFill>
                <a:latin typeface="Tahoma"/>
                <a:cs typeface="Tahoma"/>
              </a:rPr>
              <a:t> </a:t>
            </a:r>
            <a:r>
              <a:rPr sz="1400" b="1" spc="20" dirty="0">
                <a:solidFill>
                  <a:srgbClr val="6C7761"/>
                </a:solidFill>
                <a:latin typeface="Tahoma"/>
                <a:cs typeface="Tahoma"/>
              </a:rPr>
              <a:t>pureza</a:t>
            </a:r>
            <a:r>
              <a:rPr sz="1400" b="1" spc="-75" dirty="0">
                <a:solidFill>
                  <a:srgbClr val="6C7761"/>
                </a:solidFill>
                <a:latin typeface="Tahoma"/>
                <a:cs typeface="Tahoma"/>
              </a:rPr>
              <a:t> </a:t>
            </a:r>
            <a:r>
              <a:rPr sz="1400" b="1" spc="35" dirty="0">
                <a:solidFill>
                  <a:srgbClr val="6C7761"/>
                </a:solidFill>
                <a:latin typeface="Tahoma"/>
                <a:cs typeface="Tahoma"/>
              </a:rPr>
              <a:t>genética </a:t>
            </a:r>
            <a:r>
              <a:rPr sz="1400" b="1" spc="-395" dirty="0">
                <a:solidFill>
                  <a:srgbClr val="6C7761"/>
                </a:solidFill>
                <a:latin typeface="Tahoma"/>
                <a:cs typeface="Tahoma"/>
              </a:rPr>
              <a:t> </a:t>
            </a:r>
            <a:r>
              <a:rPr sz="1400" dirty="0">
                <a:solidFill>
                  <a:srgbClr val="6C7761"/>
                </a:solidFill>
                <a:latin typeface="Lucida Sans Unicode"/>
                <a:cs typeface="Lucida Sans Unicode"/>
              </a:rPr>
              <a:t>que,</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al</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mismo</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tiempo,</a:t>
            </a:r>
            <a:r>
              <a:rPr sz="1400" spc="-75" dirty="0">
                <a:solidFill>
                  <a:srgbClr val="6C7761"/>
                </a:solidFill>
                <a:latin typeface="Lucida Sans Unicode"/>
                <a:cs typeface="Lucida Sans Unicode"/>
              </a:rPr>
              <a:t> </a:t>
            </a:r>
            <a:r>
              <a:rPr sz="1400" spc="25" dirty="0">
                <a:solidFill>
                  <a:srgbClr val="6C7761"/>
                </a:solidFill>
                <a:latin typeface="Lucida Sans Unicode"/>
                <a:cs typeface="Lucida Sans Unicode"/>
              </a:rPr>
              <a:t>son</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b="1" spc="40" dirty="0">
                <a:solidFill>
                  <a:srgbClr val="6C7761"/>
                </a:solidFill>
                <a:latin typeface="Tahoma"/>
                <a:cs typeface="Tahoma"/>
              </a:rPr>
              <a:t>gran</a:t>
            </a:r>
            <a:r>
              <a:rPr sz="1400" b="1" spc="-80" dirty="0">
                <a:solidFill>
                  <a:srgbClr val="6C7761"/>
                </a:solidFill>
                <a:latin typeface="Tahoma"/>
                <a:cs typeface="Tahoma"/>
              </a:rPr>
              <a:t> </a:t>
            </a:r>
            <a:r>
              <a:rPr sz="1400" b="1" spc="5" dirty="0">
                <a:solidFill>
                  <a:srgbClr val="6C7761"/>
                </a:solidFill>
                <a:latin typeface="Tahoma"/>
                <a:cs typeface="Tahoma"/>
              </a:rPr>
              <a:t>belleza.</a:t>
            </a:r>
            <a:endParaRPr sz="1400">
              <a:latin typeface="Tahoma"/>
              <a:cs typeface="Tahoma"/>
            </a:endParaRPr>
          </a:p>
          <a:p>
            <a:pPr>
              <a:lnSpc>
                <a:spcPct val="100000"/>
              </a:lnSpc>
              <a:spcBef>
                <a:spcPts val="45"/>
              </a:spcBef>
            </a:pPr>
            <a:endParaRPr sz="1450">
              <a:latin typeface="Tahoma"/>
              <a:cs typeface="Tahoma"/>
            </a:endParaRPr>
          </a:p>
          <a:p>
            <a:pPr marL="12700" marR="276860">
              <a:lnSpc>
                <a:spcPct val="107200"/>
              </a:lnSpc>
            </a:pPr>
            <a:r>
              <a:rPr sz="1400" spc="-5" dirty="0">
                <a:solidFill>
                  <a:srgbClr val="6C7761"/>
                </a:solidFill>
                <a:latin typeface="Lucida Sans Unicode"/>
                <a:cs typeface="Lucida Sans Unicode"/>
              </a:rPr>
              <a:t>Dos</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razas</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dominan</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nuestro</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paisaje:</a:t>
            </a:r>
            <a:r>
              <a:rPr sz="1400" spc="-65" dirty="0">
                <a:solidFill>
                  <a:srgbClr val="6C7761"/>
                </a:solidFill>
                <a:latin typeface="Lucida Sans Unicode"/>
                <a:cs typeface="Lucida Sans Unicode"/>
              </a:rPr>
              <a:t> </a:t>
            </a:r>
            <a:r>
              <a:rPr sz="1400" b="1" spc="35" dirty="0">
                <a:solidFill>
                  <a:srgbClr val="6C7761"/>
                </a:solidFill>
                <a:latin typeface="Tahoma"/>
                <a:cs typeface="Tahoma"/>
              </a:rPr>
              <a:t>la</a:t>
            </a:r>
            <a:r>
              <a:rPr sz="1400" b="1" spc="-75" dirty="0">
                <a:solidFill>
                  <a:srgbClr val="6C7761"/>
                </a:solidFill>
                <a:latin typeface="Tahoma"/>
                <a:cs typeface="Tahoma"/>
              </a:rPr>
              <a:t> </a:t>
            </a:r>
            <a:r>
              <a:rPr sz="1400" b="1" spc="35" dirty="0">
                <a:solidFill>
                  <a:srgbClr val="6C7761"/>
                </a:solidFill>
                <a:latin typeface="Tahoma"/>
                <a:cs typeface="Tahoma"/>
              </a:rPr>
              <a:t>asturiana</a:t>
            </a:r>
            <a:r>
              <a:rPr sz="1400" b="1" spc="-80" dirty="0">
                <a:solidFill>
                  <a:srgbClr val="6C7761"/>
                </a:solidFill>
                <a:latin typeface="Tahoma"/>
                <a:cs typeface="Tahoma"/>
              </a:rPr>
              <a:t> </a:t>
            </a:r>
            <a:r>
              <a:rPr sz="1400" b="1" spc="50" dirty="0">
                <a:solidFill>
                  <a:srgbClr val="6C7761"/>
                </a:solidFill>
                <a:latin typeface="Tahoma"/>
                <a:cs typeface="Tahoma"/>
              </a:rPr>
              <a:t>de </a:t>
            </a:r>
            <a:r>
              <a:rPr sz="1400" b="1" spc="-395" dirty="0">
                <a:solidFill>
                  <a:srgbClr val="6C7761"/>
                </a:solidFill>
                <a:latin typeface="Tahoma"/>
                <a:cs typeface="Tahoma"/>
              </a:rPr>
              <a:t> </a:t>
            </a:r>
            <a:r>
              <a:rPr sz="1400" b="1" spc="10" dirty="0">
                <a:solidFill>
                  <a:srgbClr val="6C7761"/>
                </a:solidFill>
                <a:latin typeface="Tahoma"/>
                <a:cs typeface="Tahoma"/>
              </a:rPr>
              <a:t>los</a:t>
            </a:r>
            <a:r>
              <a:rPr sz="1400" b="1" spc="-85" dirty="0">
                <a:solidFill>
                  <a:srgbClr val="6C7761"/>
                </a:solidFill>
                <a:latin typeface="Tahoma"/>
                <a:cs typeface="Tahoma"/>
              </a:rPr>
              <a:t> </a:t>
            </a:r>
            <a:r>
              <a:rPr sz="1400" b="1" spc="20" dirty="0">
                <a:solidFill>
                  <a:srgbClr val="6C7761"/>
                </a:solidFill>
                <a:latin typeface="Tahoma"/>
                <a:cs typeface="Tahoma"/>
              </a:rPr>
              <a:t>valles</a:t>
            </a:r>
            <a:r>
              <a:rPr sz="1400" b="1" spc="-80" dirty="0">
                <a:solidFill>
                  <a:srgbClr val="6C7761"/>
                </a:solidFill>
                <a:latin typeface="Tahoma"/>
                <a:cs typeface="Tahoma"/>
              </a:rPr>
              <a:t> </a:t>
            </a:r>
            <a:r>
              <a:rPr sz="1400" b="1" spc="40" dirty="0">
                <a:solidFill>
                  <a:srgbClr val="6C7761"/>
                </a:solidFill>
                <a:latin typeface="Tahoma"/>
                <a:cs typeface="Tahoma"/>
              </a:rPr>
              <a:t>y</a:t>
            </a:r>
            <a:r>
              <a:rPr sz="1400" b="1" spc="-80" dirty="0">
                <a:solidFill>
                  <a:srgbClr val="6C7761"/>
                </a:solidFill>
                <a:latin typeface="Tahoma"/>
                <a:cs typeface="Tahoma"/>
              </a:rPr>
              <a:t> </a:t>
            </a:r>
            <a:r>
              <a:rPr sz="1400" b="1" spc="35" dirty="0">
                <a:solidFill>
                  <a:srgbClr val="6C7761"/>
                </a:solidFill>
                <a:latin typeface="Tahoma"/>
                <a:cs typeface="Tahoma"/>
              </a:rPr>
              <a:t>la</a:t>
            </a:r>
            <a:r>
              <a:rPr sz="1400" b="1" spc="-80" dirty="0">
                <a:solidFill>
                  <a:srgbClr val="6C7761"/>
                </a:solidFill>
                <a:latin typeface="Tahoma"/>
                <a:cs typeface="Tahoma"/>
              </a:rPr>
              <a:t> </a:t>
            </a:r>
            <a:r>
              <a:rPr sz="1400" b="1" spc="35" dirty="0">
                <a:solidFill>
                  <a:srgbClr val="6C7761"/>
                </a:solidFill>
                <a:latin typeface="Tahoma"/>
                <a:cs typeface="Tahoma"/>
              </a:rPr>
              <a:t>asturiana</a:t>
            </a:r>
            <a:r>
              <a:rPr sz="1400" b="1" spc="-80" dirty="0">
                <a:solidFill>
                  <a:srgbClr val="6C7761"/>
                </a:solidFill>
                <a:latin typeface="Tahoma"/>
                <a:cs typeface="Tahoma"/>
              </a:rPr>
              <a:t> </a:t>
            </a:r>
            <a:r>
              <a:rPr sz="1400" b="1" spc="50" dirty="0">
                <a:solidFill>
                  <a:srgbClr val="6C7761"/>
                </a:solidFill>
                <a:latin typeface="Tahoma"/>
                <a:cs typeface="Tahoma"/>
              </a:rPr>
              <a:t>de</a:t>
            </a:r>
            <a:r>
              <a:rPr sz="1400" b="1" spc="-80" dirty="0">
                <a:solidFill>
                  <a:srgbClr val="6C7761"/>
                </a:solidFill>
                <a:latin typeface="Tahoma"/>
                <a:cs typeface="Tahoma"/>
              </a:rPr>
              <a:t> </a:t>
            </a:r>
            <a:r>
              <a:rPr sz="1400" b="1" spc="35" dirty="0">
                <a:solidFill>
                  <a:srgbClr val="6C7761"/>
                </a:solidFill>
                <a:latin typeface="Tahoma"/>
                <a:cs typeface="Tahoma"/>
              </a:rPr>
              <a:t>la</a:t>
            </a:r>
            <a:r>
              <a:rPr sz="1400" b="1" spc="-80" dirty="0">
                <a:solidFill>
                  <a:srgbClr val="6C7761"/>
                </a:solidFill>
                <a:latin typeface="Tahoma"/>
                <a:cs typeface="Tahoma"/>
              </a:rPr>
              <a:t> </a:t>
            </a:r>
            <a:r>
              <a:rPr sz="1400" b="1" spc="55" dirty="0">
                <a:solidFill>
                  <a:srgbClr val="6C7761"/>
                </a:solidFill>
                <a:latin typeface="Tahoma"/>
                <a:cs typeface="Tahoma"/>
              </a:rPr>
              <a:t>montaña</a:t>
            </a:r>
            <a:r>
              <a:rPr sz="1400" b="1" spc="-80" dirty="0">
                <a:solidFill>
                  <a:srgbClr val="6C7761"/>
                </a:solidFill>
                <a:latin typeface="Tahoma"/>
                <a:cs typeface="Tahoma"/>
              </a:rPr>
              <a:t> </a:t>
            </a:r>
            <a:r>
              <a:rPr sz="1400" b="1" spc="25" dirty="0">
                <a:solidFill>
                  <a:srgbClr val="6C7761"/>
                </a:solidFill>
                <a:latin typeface="Tahoma"/>
                <a:cs typeface="Tahoma"/>
              </a:rPr>
              <a:t>o</a:t>
            </a:r>
            <a:r>
              <a:rPr sz="1400" b="1" spc="-80" dirty="0">
                <a:solidFill>
                  <a:srgbClr val="6C7761"/>
                </a:solidFill>
                <a:latin typeface="Tahoma"/>
                <a:cs typeface="Tahoma"/>
              </a:rPr>
              <a:t> </a:t>
            </a:r>
            <a:r>
              <a:rPr sz="1400" b="1" spc="40" dirty="0">
                <a:solidFill>
                  <a:srgbClr val="6C7761"/>
                </a:solidFill>
                <a:latin typeface="Tahoma"/>
                <a:cs typeface="Tahoma"/>
              </a:rPr>
              <a:t>casina.</a:t>
            </a:r>
            <a:endParaRPr sz="1400">
              <a:latin typeface="Tahoma"/>
              <a:cs typeface="Tahoma"/>
            </a:endParaRPr>
          </a:p>
          <a:p>
            <a:pPr marL="12700" marR="5080">
              <a:lnSpc>
                <a:spcPct val="107200"/>
              </a:lnSpc>
            </a:pPr>
            <a:r>
              <a:rPr sz="1400" spc="70" dirty="0">
                <a:solidFill>
                  <a:srgbClr val="6C7761"/>
                </a:solidFill>
                <a:latin typeface="Lucida Sans Unicode"/>
                <a:cs typeface="Lucida Sans Unicode"/>
              </a:rPr>
              <a:t>Ambas </a:t>
            </a:r>
            <a:r>
              <a:rPr sz="1400" spc="45" dirty="0">
                <a:solidFill>
                  <a:srgbClr val="6C7761"/>
                </a:solidFill>
                <a:latin typeface="Lucida Sans Unicode"/>
                <a:cs typeface="Lucida Sans Unicode"/>
              </a:rPr>
              <a:t>producen </a:t>
            </a:r>
            <a:r>
              <a:rPr sz="1400" spc="75" dirty="0">
                <a:solidFill>
                  <a:srgbClr val="6C7761"/>
                </a:solidFill>
                <a:latin typeface="Lucida Sans Unicode"/>
                <a:cs typeface="Lucida Sans Unicode"/>
              </a:rPr>
              <a:t>una </a:t>
            </a:r>
            <a:r>
              <a:rPr sz="1400" b="1" spc="45" dirty="0">
                <a:solidFill>
                  <a:srgbClr val="6C7761"/>
                </a:solidFill>
                <a:latin typeface="Tahoma"/>
                <a:cs typeface="Tahoma"/>
              </a:rPr>
              <a:t>carne </a:t>
            </a:r>
            <a:r>
              <a:rPr sz="1400" b="1" spc="50" dirty="0">
                <a:solidFill>
                  <a:srgbClr val="6C7761"/>
                </a:solidFill>
                <a:latin typeface="Tahoma"/>
                <a:cs typeface="Tahoma"/>
              </a:rPr>
              <a:t>de </a:t>
            </a:r>
            <a:r>
              <a:rPr sz="1400" b="1" spc="30" dirty="0">
                <a:solidFill>
                  <a:srgbClr val="6C7761"/>
                </a:solidFill>
                <a:latin typeface="Tahoma"/>
                <a:cs typeface="Tahoma"/>
              </a:rPr>
              <a:t>excepcional </a:t>
            </a:r>
            <a:r>
              <a:rPr sz="1400" b="1" spc="40" dirty="0">
                <a:solidFill>
                  <a:srgbClr val="6C7761"/>
                </a:solidFill>
                <a:latin typeface="Tahoma"/>
                <a:cs typeface="Tahoma"/>
              </a:rPr>
              <a:t>calidad. </a:t>
            </a:r>
            <a:r>
              <a:rPr sz="1400" b="1" spc="45" dirty="0">
                <a:solidFill>
                  <a:srgbClr val="6C7761"/>
                </a:solidFill>
                <a:latin typeface="Tahoma"/>
                <a:cs typeface="Tahoma"/>
              </a:rPr>
              <a:t> </a:t>
            </a:r>
            <a:r>
              <a:rPr sz="1400" spc="25" dirty="0">
                <a:solidFill>
                  <a:srgbClr val="6C7761"/>
                </a:solidFill>
                <a:latin typeface="Lucida Sans Unicode"/>
                <a:cs typeface="Lucida Sans Unicode"/>
              </a:rPr>
              <a:t>Muy</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tierna</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jugosa,</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traducción</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culinaria</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nos</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lleva</a:t>
            </a:r>
            <a:r>
              <a:rPr sz="1400" spc="-70" dirty="0">
                <a:solidFill>
                  <a:srgbClr val="6C7761"/>
                </a:solidFill>
                <a:latin typeface="Lucida Sans Unicode"/>
                <a:cs typeface="Lucida Sans Unicode"/>
              </a:rPr>
              <a:t> </a:t>
            </a:r>
            <a:r>
              <a:rPr sz="1400" spc="170" dirty="0">
                <a:solidFill>
                  <a:srgbClr val="6C7761"/>
                </a:solidFill>
                <a:latin typeface="Lucida Sans Unicode"/>
                <a:cs typeface="Lucida Sans Unicode"/>
              </a:rPr>
              <a:t>a </a:t>
            </a:r>
            <a:r>
              <a:rPr sz="1400" spc="-430" dirty="0">
                <a:solidFill>
                  <a:srgbClr val="6C7761"/>
                </a:solidFill>
                <a:latin typeface="Lucida Sans Unicode"/>
                <a:cs typeface="Lucida Sans Unicode"/>
              </a:rPr>
              <a:t> </a:t>
            </a:r>
            <a:r>
              <a:rPr sz="1400" spc="45" dirty="0">
                <a:solidFill>
                  <a:srgbClr val="6C7761"/>
                </a:solidFill>
                <a:latin typeface="Lucida Sans Unicode"/>
                <a:cs typeface="Lucida Sans Unicode"/>
              </a:rPr>
              <a:t>degustar</a:t>
            </a:r>
            <a:r>
              <a:rPr sz="1400" spc="-75" dirty="0">
                <a:solidFill>
                  <a:srgbClr val="6C7761"/>
                </a:solidFill>
                <a:latin typeface="Lucida Sans Unicode"/>
                <a:cs typeface="Lucida Sans Unicode"/>
              </a:rPr>
              <a:t> </a:t>
            </a:r>
            <a:r>
              <a:rPr sz="1400" spc="60" dirty="0">
                <a:solidFill>
                  <a:srgbClr val="6C7761"/>
                </a:solidFill>
                <a:latin typeface="Lucida Sans Unicode"/>
                <a:cs typeface="Lucida Sans Unicode"/>
              </a:rPr>
              <a:t>recetas</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tan</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nuestras</a:t>
            </a:r>
            <a:r>
              <a:rPr sz="1400" spc="-70" dirty="0">
                <a:solidFill>
                  <a:srgbClr val="6C7761"/>
                </a:solidFill>
                <a:latin typeface="Lucida Sans Unicode"/>
                <a:cs typeface="Lucida Sans Unicode"/>
              </a:rPr>
              <a:t> </a:t>
            </a:r>
            <a:r>
              <a:rPr sz="1400" spc="80" dirty="0">
                <a:solidFill>
                  <a:srgbClr val="6C7761"/>
                </a:solidFill>
                <a:latin typeface="Lucida Sans Unicode"/>
                <a:cs typeface="Lucida Sans Unicode"/>
              </a:rPr>
              <a:t>como</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cachopo.</a:t>
            </a:r>
            <a:endParaRPr sz="1400">
              <a:latin typeface="Lucida Sans Unicode"/>
              <a:cs typeface="Lucida Sans Unicode"/>
            </a:endParaRPr>
          </a:p>
          <a:p>
            <a:pPr>
              <a:lnSpc>
                <a:spcPct val="100000"/>
              </a:lnSpc>
              <a:spcBef>
                <a:spcPts val="30"/>
              </a:spcBef>
            </a:pPr>
            <a:endParaRPr sz="1150">
              <a:latin typeface="Lucida Sans Unicode"/>
              <a:cs typeface="Lucida Sans Unicode"/>
            </a:endParaRPr>
          </a:p>
          <a:p>
            <a:pPr marL="12700" marR="26034">
              <a:lnSpc>
                <a:spcPct val="107200"/>
              </a:lnSpc>
            </a:pPr>
            <a:r>
              <a:rPr sz="1400" dirty="0">
                <a:solidFill>
                  <a:srgbClr val="6C7761"/>
                </a:solidFill>
                <a:latin typeface="Lucida Sans Unicode"/>
                <a:cs typeface="Lucida Sans Unicode"/>
              </a:rPr>
              <a:t>Un</a:t>
            </a:r>
            <a:r>
              <a:rPr sz="1400" spc="-70" dirty="0">
                <a:solidFill>
                  <a:srgbClr val="6C7761"/>
                </a:solidFill>
                <a:latin typeface="Lucida Sans Unicode"/>
                <a:cs typeface="Lucida Sans Unicode"/>
              </a:rPr>
              <a:t> </a:t>
            </a:r>
            <a:r>
              <a:rPr sz="1400" b="1" spc="65" dirty="0">
                <a:solidFill>
                  <a:srgbClr val="6C7761"/>
                </a:solidFill>
                <a:latin typeface="Tahoma"/>
                <a:cs typeface="Tahoma"/>
              </a:rPr>
              <a:t>cachopo</a:t>
            </a:r>
            <a:r>
              <a:rPr sz="1400" b="1" spc="-80" dirty="0">
                <a:solidFill>
                  <a:srgbClr val="6C7761"/>
                </a:solidFill>
                <a:latin typeface="Tahoma"/>
                <a:cs typeface="Tahoma"/>
              </a:rPr>
              <a:t> </a:t>
            </a:r>
            <a:r>
              <a:rPr sz="1400" b="1" spc="20" dirty="0">
                <a:solidFill>
                  <a:srgbClr val="6C7761"/>
                </a:solidFill>
                <a:latin typeface="Tahoma"/>
                <a:cs typeface="Tahoma"/>
              </a:rPr>
              <a:t>tradicional</a:t>
            </a:r>
            <a:r>
              <a:rPr sz="1400" b="1" spc="-40" dirty="0">
                <a:solidFill>
                  <a:srgbClr val="6C7761"/>
                </a:solidFill>
                <a:latin typeface="Tahoma"/>
                <a:cs typeface="Tahoma"/>
              </a:rPr>
              <a:t> </a:t>
            </a:r>
            <a:r>
              <a:rPr sz="1400" spc="25" dirty="0">
                <a:solidFill>
                  <a:srgbClr val="6C7761"/>
                </a:solidFill>
                <a:latin typeface="Lucida Sans Unicode"/>
                <a:cs typeface="Lucida Sans Unicode"/>
              </a:rPr>
              <a:t>tiene</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llevar</a:t>
            </a:r>
            <a:r>
              <a:rPr sz="1400" spc="-70" dirty="0">
                <a:solidFill>
                  <a:srgbClr val="6C7761"/>
                </a:solidFill>
                <a:latin typeface="Lucida Sans Unicode"/>
                <a:cs typeface="Lucida Sans Unicode"/>
              </a:rPr>
              <a:t> </a:t>
            </a:r>
            <a:r>
              <a:rPr sz="1400" b="1" spc="130" dirty="0">
                <a:solidFill>
                  <a:srgbClr val="6C7761"/>
                </a:solidFill>
                <a:latin typeface="Trebuchet MS"/>
                <a:cs typeface="Trebuchet MS"/>
              </a:rPr>
              <a:t>dos</a:t>
            </a:r>
            <a:r>
              <a:rPr sz="1400" b="1" spc="-90" dirty="0">
                <a:solidFill>
                  <a:srgbClr val="6C7761"/>
                </a:solidFill>
                <a:latin typeface="Trebuchet MS"/>
                <a:cs typeface="Trebuchet MS"/>
              </a:rPr>
              <a:t> </a:t>
            </a:r>
            <a:r>
              <a:rPr sz="1400" b="1" spc="25" dirty="0">
                <a:solidFill>
                  <a:srgbClr val="6C7761"/>
                </a:solidFill>
                <a:latin typeface="Trebuchet MS"/>
                <a:cs typeface="Trebuchet MS"/>
              </a:rPr>
              <a:t>filetes</a:t>
            </a:r>
            <a:r>
              <a:rPr sz="1400" b="1" spc="-90" dirty="0">
                <a:solidFill>
                  <a:srgbClr val="6C7761"/>
                </a:solidFill>
                <a:latin typeface="Trebuchet MS"/>
                <a:cs typeface="Trebuchet MS"/>
              </a:rPr>
              <a:t> </a:t>
            </a:r>
            <a:r>
              <a:rPr sz="1400" b="1" spc="95" dirty="0">
                <a:solidFill>
                  <a:srgbClr val="6C7761"/>
                </a:solidFill>
                <a:latin typeface="Trebuchet MS"/>
                <a:cs typeface="Trebuchet MS"/>
              </a:rPr>
              <a:t>de </a:t>
            </a:r>
            <a:r>
              <a:rPr sz="1400" b="1" spc="100" dirty="0">
                <a:solidFill>
                  <a:srgbClr val="6C7761"/>
                </a:solidFill>
                <a:latin typeface="Trebuchet MS"/>
                <a:cs typeface="Trebuchet MS"/>
              </a:rPr>
              <a:t> </a:t>
            </a:r>
            <a:r>
              <a:rPr sz="1400" b="1" spc="10" dirty="0">
                <a:solidFill>
                  <a:srgbClr val="6C7761"/>
                </a:solidFill>
                <a:latin typeface="Tahoma"/>
                <a:cs typeface="Tahoma"/>
              </a:rPr>
              <a:t>ternera </a:t>
            </a:r>
            <a:r>
              <a:rPr sz="1400" b="1" spc="20" dirty="0">
                <a:solidFill>
                  <a:srgbClr val="6C7761"/>
                </a:solidFill>
                <a:latin typeface="Tahoma"/>
                <a:cs typeface="Tahoma"/>
              </a:rPr>
              <a:t>asturiana, </a:t>
            </a:r>
            <a:r>
              <a:rPr sz="1400" spc="35" dirty="0">
                <a:solidFill>
                  <a:srgbClr val="6C7761"/>
                </a:solidFill>
                <a:latin typeface="Lucida Sans Unicode"/>
                <a:cs typeface="Lucida Sans Unicode"/>
              </a:rPr>
              <a:t>preferentemente </a:t>
            </a:r>
            <a:r>
              <a:rPr sz="1400" spc="75" dirty="0">
                <a:solidFill>
                  <a:srgbClr val="6C7761"/>
                </a:solidFill>
                <a:latin typeface="Lucida Sans Unicode"/>
                <a:cs typeface="Lucida Sans Unicode"/>
              </a:rPr>
              <a:t>de </a:t>
            </a:r>
            <a:r>
              <a:rPr sz="1400" spc="55" dirty="0">
                <a:solidFill>
                  <a:srgbClr val="6C7761"/>
                </a:solidFill>
                <a:latin typeface="Lucida Sans Unicode"/>
                <a:cs typeface="Lucida Sans Unicode"/>
              </a:rPr>
              <a:t>la </a:t>
            </a:r>
            <a:r>
              <a:rPr sz="1400" spc="15" dirty="0">
                <a:solidFill>
                  <a:srgbClr val="6C7761"/>
                </a:solidFill>
                <a:latin typeface="Lucida Sans Unicode"/>
                <a:cs typeface="Lucida Sans Unicode"/>
              </a:rPr>
              <a:t>zona </a:t>
            </a:r>
            <a:r>
              <a:rPr sz="1400" spc="75" dirty="0">
                <a:solidFill>
                  <a:srgbClr val="6C7761"/>
                </a:solidFill>
                <a:latin typeface="Lucida Sans Unicode"/>
                <a:cs typeface="Lucida Sans Unicode"/>
              </a:rPr>
              <a:t>de </a:t>
            </a:r>
            <a:r>
              <a:rPr sz="1400" spc="55" dirty="0">
                <a:solidFill>
                  <a:srgbClr val="6C7761"/>
                </a:solidFill>
                <a:latin typeface="Lucida Sans Unicode"/>
                <a:cs typeface="Lucida Sans Unicode"/>
              </a:rPr>
              <a:t>la </a:t>
            </a:r>
            <a:r>
              <a:rPr sz="1400" spc="60" dirty="0">
                <a:solidFill>
                  <a:srgbClr val="6C7761"/>
                </a:solidFill>
                <a:latin typeface="Lucida Sans Unicode"/>
                <a:cs typeface="Lucida Sans Unicode"/>
              </a:rPr>
              <a:t> </a:t>
            </a:r>
            <a:r>
              <a:rPr sz="1400" spc="55" dirty="0">
                <a:solidFill>
                  <a:srgbClr val="6C7761"/>
                </a:solidFill>
                <a:latin typeface="Lucida Sans Unicode"/>
                <a:cs typeface="Lucida Sans Unicode"/>
              </a:rPr>
              <a:t>cadera,</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babilla</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o</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tapa,</a:t>
            </a:r>
            <a:r>
              <a:rPr sz="1400" spc="-65" dirty="0">
                <a:solidFill>
                  <a:srgbClr val="6C7761"/>
                </a:solidFill>
                <a:latin typeface="Lucida Sans Unicode"/>
                <a:cs typeface="Lucida Sans Unicode"/>
              </a:rPr>
              <a:t> </a:t>
            </a:r>
            <a:r>
              <a:rPr sz="1400" b="1" spc="35" dirty="0">
                <a:solidFill>
                  <a:srgbClr val="6C7761"/>
                </a:solidFill>
                <a:latin typeface="Tahoma"/>
                <a:cs typeface="Tahoma"/>
              </a:rPr>
              <a:t>jamón</a:t>
            </a:r>
            <a:r>
              <a:rPr sz="1400" b="1" spc="-80" dirty="0">
                <a:solidFill>
                  <a:srgbClr val="6C7761"/>
                </a:solidFill>
                <a:latin typeface="Tahoma"/>
                <a:cs typeface="Tahoma"/>
              </a:rPr>
              <a:t> </a:t>
            </a:r>
            <a:r>
              <a:rPr sz="1400" b="1" spc="20" dirty="0">
                <a:solidFill>
                  <a:srgbClr val="6C7761"/>
                </a:solidFill>
                <a:latin typeface="Tahoma"/>
                <a:cs typeface="Tahoma"/>
              </a:rPr>
              <a:t>serrano</a:t>
            </a:r>
            <a:r>
              <a:rPr sz="1400" b="1" spc="-80" dirty="0">
                <a:solidFill>
                  <a:srgbClr val="6C7761"/>
                </a:solidFill>
                <a:latin typeface="Tahoma"/>
                <a:cs typeface="Tahoma"/>
              </a:rPr>
              <a:t> </a:t>
            </a:r>
            <a:r>
              <a:rPr sz="1400" b="1" spc="25" dirty="0">
                <a:solidFill>
                  <a:srgbClr val="6C7761"/>
                </a:solidFill>
                <a:latin typeface="Tahoma"/>
                <a:cs typeface="Tahoma"/>
              </a:rPr>
              <a:t>o</a:t>
            </a:r>
            <a:r>
              <a:rPr sz="1400" b="1" spc="-75" dirty="0">
                <a:solidFill>
                  <a:srgbClr val="6C7761"/>
                </a:solidFill>
                <a:latin typeface="Tahoma"/>
                <a:cs typeface="Tahoma"/>
              </a:rPr>
              <a:t> </a:t>
            </a:r>
            <a:r>
              <a:rPr sz="1400" b="1" spc="15" dirty="0">
                <a:solidFill>
                  <a:srgbClr val="6C7761"/>
                </a:solidFill>
                <a:latin typeface="Tahoma"/>
                <a:cs typeface="Tahoma"/>
              </a:rPr>
              <a:t>ibérico</a:t>
            </a:r>
            <a:r>
              <a:rPr sz="1400" b="1" spc="-40" dirty="0">
                <a:solidFill>
                  <a:srgbClr val="6C7761"/>
                </a:solidFill>
                <a:latin typeface="Tahoma"/>
                <a:cs typeface="Tahoma"/>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unas </a:t>
            </a:r>
            <a:r>
              <a:rPr sz="1400" spc="-425" dirty="0">
                <a:solidFill>
                  <a:srgbClr val="6C7761"/>
                </a:solidFill>
                <a:latin typeface="Lucida Sans Unicode"/>
                <a:cs typeface="Lucida Sans Unicode"/>
              </a:rPr>
              <a:t> </a:t>
            </a:r>
            <a:r>
              <a:rPr sz="1400" spc="50" dirty="0">
                <a:solidFill>
                  <a:srgbClr val="6C7761"/>
                </a:solidFill>
                <a:latin typeface="Lucida Sans Unicode"/>
                <a:cs typeface="Lucida Sans Unicode"/>
              </a:rPr>
              <a:t>lonchas</a:t>
            </a:r>
            <a:r>
              <a:rPr sz="1400" spc="-7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75" dirty="0">
                <a:solidFill>
                  <a:srgbClr val="6C7761"/>
                </a:solidFill>
                <a:latin typeface="Lucida Sans Unicode"/>
                <a:cs typeface="Lucida Sans Unicode"/>
              </a:rPr>
              <a:t> </a:t>
            </a:r>
            <a:r>
              <a:rPr sz="1400" b="1" spc="40" dirty="0">
                <a:solidFill>
                  <a:srgbClr val="6C7761"/>
                </a:solidFill>
                <a:latin typeface="Tahoma"/>
                <a:cs typeface="Tahoma"/>
              </a:rPr>
              <a:t>queso</a:t>
            </a:r>
            <a:r>
              <a:rPr sz="1400" b="1" spc="-80" dirty="0">
                <a:solidFill>
                  <a:srgbClr val="6C7761"/>
                </a:solidFill>
                <a:latin typeface="Tahoma"/>
                <a:cs typeface="Tahoma"/>
              </a:rPr>
              <a:t> </a:t>
            </a:r>
            <a:r>
              <a:rPr sz="1400" b="1" spc="25" dirty="0">
                <a:solidFill>
                  <a:srgbClr val="6C7761"/>
                </a:solidFill>
                <a:latin typeface="Tahoma"/>
                <a:cs typeface="Tahoma"/>
              </a:rPr>
              <a:t>asturiano</a:t>
            </a:r>
            <a:r>
              <a:rPr sz="1400" b="1" spc="-45" dirty="0">
                <a:solidFill>
                  <a:srgbClr val="6C7761"/>
                </a:solidFill>
                <a:latin typeface="Tahoma"/>
                <a:cs typeface="Tahoma"/>
              </a:rPr>
              <a:t> </a:t>
            </a:r>
            <a:r>
              <a:rPr sz="1400" spc="30" dirty="0">
                <a:solidFill>
                  <a:srgbClr val="6C7761"/>
                </a:solidFill>
                <a:latin typeface="Lucida Sans Unicode"/>
                <a:cs typeface="Lucida Sans Unicode"/>
              </a:rPr>
              <a:t>no</a:t>
            </a:r>
            <a:r>
              <a:rPr sz="1400" spc="-70" dirty="0">
                <a:solidFill>
                  <a:srgbClr val="6C7761"/>
                </a:solidFill>
                <a:latin typeface="Lucida Sans Unicode"/>
                <a:cs typeface="Lucida Sans Unicode"/>
              </a:rPr>
              <a:t> </a:t>
            </a:r>
            <a:r>
              <a:rPr sz="1400" spc="70" dirty="0">
                <a:solidFill>
                  <a:srgbClr val="6C7761"/>
                </a:solidFill>
                <a:latin typeface="Lucida Sans Unicode"/>
                <a:cs typeface="Lucida Sans Unicode"/>
              </a:rPr>
              <a:t>muy</a:t>
            </a:r>
            <a:r>
              <a:rPr sz="1400" spc="-75" dirty="0">
                <a:solidFill>
                  <a:srgbClr val="6C7761"/>
                </a:solidFill>
                <a:latin typeface="Lucida Sans Unicode"/>
                <a:cs typeface="Lucida Sans Unicode"/>
              </a:rPr>
              <a:t> </a:t>
            </a:r>
            <a:r>
              <a:rPr sz="1400" spc="-10" dirty="0">
                <a:solidFill>
                  <a:srgbClr val="6C7761"/>
                </a:solidFill>
                <a:latin typeface="Lucida Sans Unicode"/>
                <a:cs typeface="Lucida Sans Unicode"/>
              </a:rPr>
              <a:t>fuerte.</a:t>
            </a:r>
            <a:endParaRPr sz="1400">
              <a:latin typeface="Lucida Sans Unicode"/>
              <a:cs typeface="Lucida Sans Unicode"/>
            </a:endParaRPr>
          </a:p>
          <a:p>
            <a:pPr>
              <a:lnSpc>
                <a:spcPct val="100000"/>
              </a:lnSpc>
              <a:spcBef>
                <a:spcPts val="30"/>
              </a:spcBef>
            </a:pPr>
            <a:endParaRPr sz="1150">
              <a:latin typeface="Lucida Sans Unicode"/>
              <a:cs typeface="Lucida Sans Unicode"/>
            </a:endParaRPr>
          </a:p>
          <a:p>
            <a:pPr marL="12700" marR="200025">
              <a:lnSpc>
                <a:spcPct val="107200"/>
              </a:lnSpc>
              <a:spcBef>
                <a:spcPts val="5"/>
              </a:spcBef>
            </a:pPr>
            <a:r>
              <a:rPr sz="1400" spc="-55"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dirty="0">
                <a:solidFill>
                  <a:srgbClr val="6C7761"/>
                </a:solidFill>
                <a:latin typeface="Lucida Sans Unicode"/>
                <a:cs typeface="Lucida Sans Unicode"/>
              </a:rPr>
              <a:t>otro</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gran</a:t>
            </a:r>
            <a:r>
              <a:rPr sz="1400" spc="-70" dirty="0">
                <a:solidFill>
                  <a:srgbClr val="6C7761"/>
                </a:solidFill>
                <a:latin typeface="Lucida Sans Unicode"/>
                <a:cs typeface="Lucida Sans Unicode"/>
              </a:rPr>
              <a:t> </a:t>
            </a:r>
            <a:r>
              <a:rPr sz="1400" spc="85" dirty="0">
                <a:solidFill>
                  <a:srgbClr val="6C7761"/>
                </a:solidFill>
                <a:latin typeface="Lucida Sans Unicode"/>
                <a:cs typeface="Lucida Sans Unicode"/>
              </a:rPr>
              <a:t>emblema</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región,</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quien</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provee</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 </a:t>
            </a:r>
            <a:r>
              <a:rPr sz="1400" spc="80" dirty="0">
                <a:solidFill>
                  <a:srgbClr val="6C7761"/>
                </a:solidFill>
                <a:latin typeface="Lucida Sans Unicode"/>
                <a:cs typeface="Lucida Sans Unicode"/>
              </a:rPr>
              <a:t> </a:t>
            </a:r>
            <a:r>
              <a:rPr sz="1400" spc="60" dirty="0">
                <a:solidFill>
                  <a:srgbClr val="6C7761"/>
                </a:solidFill>
                <a:latin typeface="Lucida Sans Unicode"/>
                <a:cs typeface="Lucida Sans Unicode"/>
              </a:rPr>
              <a:t>materia </a:t>
            </a:r>
            <a:r>
              <a:rPr sz="1400" spc="50" dirty="0">
                <a:solidFill>
                  <a:srgbClr val="6C7761"/>
                </a:solidFill>
                <a:latin typeface="Lucida Sans Unicode"/>
                <a:cs typeface="Lucida Sans Unicode"/>
              </a:rPr>
              <a:t>prima </a:t>
            </a:r>
            <a:r>
              <a:rPr sz="1400" spc="90" dirty="0">
                <a:solidFill>
                  <a:srgbClr val="6C7761"/>
                </a:solidFill>
                <a:latin typeface="Lucida Sans Unicode"/>
                <a:cs typeface="Lucida Sans Unicode"/>
              </a:rPr>
              <a:t>para </a:t>
            </a:r>
            <a:r>
              <a:rPr sz="1400" spc="-5" dirty="0">
                <a:solidFill>
                  <a:srgbClr val="6C7761"/>
                </a:solidFill>
                <a:latin typeface="Lucida Sans Unicode"/>
                <a:cs typeface="Lucida Sans Unicode"/>
              </a:rPr>
              <a:t>los </a:t>
            </a:r>
            <a:r>
              <a:rPr sz="1400" b="1" spc="10" dirty="0">
                <a:solidFill>
                  <a:srgbClr val="6C7761"/>
                </a:solidFill>
                <a:latin typeface="Tahoma"/>
                <a:cs typeface="Tahoma"/>
              </a:rPr>
              <a:t>chorizos </a:t>
            </a:r>
            <a:r>
              <a:rPr sz="1400" b="1" spc="40" dirty="0">
                <a:solidFill>
                  <a:srgbClr val="6C7761"/>
                </a:solidFill>
                <a:latin typeface="Tahoma"/>
                <a:cs typeface="Tahoma"/>
              </a:rPr>
              <a:t>y </a:t>
            </a:r>
            <a:r>
              <a:rPr sz="1400" b="1" spc="15" dirty="0">
                <a:solidFill>
                  <a:srgbClr val="6C7761"/>
                </a:solidFill>
                <a:latin typeface="Tahoma"/>
                <a:cs typeface="Tahoma"/>
              </a:rPr>
              <a:t>morcillas, </a:t>
            </a:r>
            <a:r>
              <a:rPr sz="1400" spc="50" dirty="0">
                <a:solidFill>
                  <a:srgbClr val="6C7761"/>
                </a:solidFill>
                <a:latin typeface="Lucida Sans Unicode"/>
                <a:cs typeface="Lucida Sans Unicode"/>
              </a:rPr>
              <a:t>es </a:t>
            </a:r>
            <a:r>
              <a:rPr sz="1400" spc="10" dirty="0">
                <a:solidFill>
                  <a:srgbClr val="6C7761"/>
                </a:solidFill>
                <a:latin typeface="Lucida Sans Unicode"/>
                <a:cs typeface="Lucida Sans Unicode"/>
              </a:rPr>
              <a:t>el </a:t>
            </a:r>
            <a:r>
              <a:rPr sz="1400" spc="15" dirty="0">
                <a:solidFill>
                  <a:srgbClr val="6C7761"/>
                </a:solidFill>
                <a:latin typeface="Lucida Sans Unicode"/>
                <a:cs typeface="Lucida Sans Unicode"/>
              </a:rPr>
              <a:t> </a:t>
            </a:r>
            <a:r>
              <a:rPr sz="1400" b="1" spc="15" dirty="0">
                <a:solidFill>
                  <a:srgbClr val="6C7761"/>
                </a:solidFill>
                <a:latin typeface="Tahoma"/>
                <a:cs typeface="Tahoma"/>
              </a:rPr>
              <a:t>cerdo,</a:t>
            </a:r>
            <a:r>
              <a:rPr sz="1400" b="1" spc="-35" dirty="0">
                <a:solidFill>
                  <a:srgbClr val="6C7761"/>
                </a:solidFill>
                <a:latin typeface="Tahoma"/>
                <a:cs typeface="Tahoma"/>
              </a:rPr>
              <a:t> </a:t>
            </a:r>
            <a:r>
              <a:rPr sz="1400" spc="30" dirty="0">
                <a:solidFill>
                  <a:srgbClr val="6C7761"/>
                </a:solidFill>
                <a:latin typeface="Lucida Sans Unicode"/>
                <a:cs typeface="Lucida Sans Unicode"/>
              </a:rPr>
              <a:t>del</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también</a:t>
            </a:r>
            <a:r>
              <a:rPr sz="1400" spc="-65" dirty="0">
                <a:solidFill>
                  <a:srgbClr val="6C7761"/>
                </a:solidFill>
                <a:latin typeface="Lucida Sans Unicode"/>
                <a:cs typeface="Lucida Sans Unicode"/>
              </a:rPr>
              <a:t> </a:t>
            </a:r>
            <a:r>
              <a:rPr sz="1400" spc="50" dirty="0">
                <a:solidFill>
                  <a:srgbClr val="6C7761"/>
                </a:solidFill>
                <a:latin typeface="Lucida Sans Unicode"/>
                <a:cs typeface="Lucida Sans Unicode"/>
              </a:rPr>
              <a:t>tenemos</a:t>
            </a:r>
            <a:r>
              <a:rPr sz="1400" spc="-65" dirty="0">
                <a:solidFill>
                  <a:srgbClr val="6C7761"/>
                </a:solidFill>
                <a:latin typeface="Lucida Sans Unicode"/>
                <a:cs typeface="Lucida Sans Unicode"/>
              </a:rPr>
              <a:t> </a:t>
            </a:r>
            <a:r>
              <a:rPr sz="1400" b="1" spc="10" dirty="0">
                <a:solidFill>
                  <a:srgbClr val="6C7761"/>
                </a:solidFill>
                <a:latin typeface="Tahoma"/>
                <a:cs typeface="Tahoma"/>
              </a:rPr>
              <a:t>versión</a:t>
            </a:r>
            <a:r>
              <a:rPr sz="1400" b="1" spc="-75" dirty="0">
                <a:solidFill>
                  <a:srgbClr val="6C7761"/>
                </a:solidFill>
                <a:latin typeface="Tahoma"/>
                <a:cs typeface="Tahoma"/>
              </a:rPr>
              <a:t> </a:t>
            </a:r>
            <a:r>
              <a:rPr sz="1400" b="1" spc="25" dirty="0">
                <a:solidFill>
                  <a:srgbClr val="6C7761"/>
                </a:solidFill>
                <a:latin typeface="Tahoma"/>
                <a:cs typeface="Tahoma"/>
              </a:rPr>
              <a:t>autóctona, </a:t>
            </a:r>
            <a:r>
              <a:rPr sz="1400" b="1" spc="-395" dirty="0">
                <a:solidFill>
                  <a:srgbClr val="6C7761"/>
                </a:solidFill>
                <a:latin typeface="Tahoma"/>
                <a:cs typeface="Tahoma"/>
              </a:rPr>
              <a:t> </a:t>
            </a:r>
            <a:r>
              <a:rPr sz="1400" b="1" spc="-5" dirty="0">
                <a:solidFill>
                  <a:srgbClr val="6C7761"/>
                </a:solidFill>
                <a:latin typeface="Tahoma"/>
                <a:cs typeface="Tahoma"/>
              </a:rPr>
              <a:t>el</a:t>
            </a:r>
            <a:r>
              <a:rPr sz="1400" b="1" spc="-85" dirty="0">
                <a:solidFill>
                  <a:srgbClr val="6C7761"/>
                </a:solidFill>
                <a:latin typeface="Tahoma"/>
                <a:cs typeface="Tahoma"/>
              </a:rPr>
              <a:t> </a:t>
            </a:r>
            <a:r>
              <a:rPr sz="1400" b="1" spc="40" dirty="0">
                <a:solidFill>
                  <a:srgbClr val="6C7761"/>
                </a:solidFill>
                <a:latin typeface="Tahoma"/>
                <a:cs typeface="Tahoma"/>
              </a:rPr>
              <a:t>“gochu</a:t>
            </a:r>
            <a:r>
              <a:rPr sz="1400" b="1" spc="-80" dirty="0">
                <a:solidFill>
                  <a:srgbClr val="6C7761"/>
                </a:solidFill>
                <a:latin typeface="Tahoma"/>
                <a:cs typeface="Tahoma"/>
              </a:rPr>
              <a:t> </a:t>
            </a:r>
            <a:r>
              <a:rPr sz="1400" b="1" spc="15" dirty="0">
                <a:solidFill>
                  <a:srgbClr val="6C7761"/>
                </a:solidFill>
                <a:latin typeface="Tahoma"/>
                <a:cs typeface="Tahoma"/>
              </a:rPr>
              <a:t>asturcelta“.</a:t>
            </a:r>
            <a:endParaRPr sz="1400">
              <a:latin typeface="Tahoma"/>
              <a:cs typeface="Tahoma"/>
            </a:endParaRPr>
          </a:p>
        </p:txBody>
      </p:sp>
      <p:sp>
        <p:nvSpPr>
          <p:cNvPr id="8" name="object 8"/>
          <p:cNvSpPr txBox="1">
            <a:spLocks noGrp="1"/>
          </p:cNvSpPr>
          <p:nvPr>
            <p:ph type="title"/>
          </p:nvPr>
        </p:nvSpPr>
        <p:spPr>
          <a:xfrm>
            <a:off x="443299" y="935825"/>
            <a:ext cx="4511675" cy="391160"/>
          </a:xfrm>
          <a:prstGeom prst="rect">
            <a:avLst/>
          </a:prstGeom>
        </p:spPr>
        <p:txBody>
          <a:bodyPr vert="horz" wrap="square" lIns="0" tIns="12700" rIns="0" bIns="0" rtlCol="0">
            <a:spAutoFit/>
          </a:bodyPr>
          <a:lstStyle/>
          <a:p>
            <a:pPr marL="12700">
              <a:lnSpc>
                <a:spcPct val="100000"/>
              </a:lnSpc>
              <a:spcBef>
                <a:spcPts val="100"/>
              </a:spcBef>
            </a:pPr>
            <a:r>
              <a:rPr spc="225" dirty="0"/>
              <a:t>PAISAJES</a:t>
            </a:r>
            <a:r>
              <a:rPr spc="254" dirty="0"/>
              <a:t> </a:t>
            </a:r>
            <a:r>
              <a:rPr spc="210" dirty="0"/>
              <a:t>GASTRONÓMICOS</a:t>
            </a:r>
            <a:r>
              <a:rPr spc="-290" dirty="0"/>
              <a:t> </a:t>
            </a:r>
          </a:p>
        </p:txBody>
      </p:sp>
      <p:sp>
        <p:nvSpPr>
          <p:cNvPr id="9" name="object 9"/>
          <p:cNvSpPr txBox="1"/>
          <p:nvPr/>
        </p:nvSpPr>
        <p:spPr>
          <a:xfrm>
            <a:off x="659403" y="1447279"/>
            <a:ext cx="3897629" cy="391160"/>
          </a:xfrm>
          <a:prstGeom prst="rect">
            <a:avLst/>
          </a:prstGeom>
        </p:spPr>
        <p:txBody>
          <a:bodyPr vert="horz" wrap="square" lIns="0" tIns="12700" rIns="0" bIns="0" rtlCol="0">
            <a:spAutoFit/>
          </a:bodyPr>
          <a:lstStyle/>
          <a:p>
            <a:pPr marL="12700">
              <a:lnSpc>
                <a:spcPct val="100000"/>
              </a:lnSpc>
              <a:spcBef>
                <a:spcPts val="100"/>
              </a:spcBef>
            </a:pPr>
            <a:r>
              <a:rPr sz="2400" i="1" spc="-25" dirty="0">
                <a:solidFill>
                  <a:srgbClr val="6C7761"/>
                </a:solidFill>
                <a:latin typeface="Cambria"/>
                <a:cs typeface="Cambria"/>
              </a:rPr>
              <a:t>El</a:t>
            </a:r>
            <a:r>
              <a:rPr sz="2400" i="1" spc="-85" dirty="0">
                <a:solidFill>
                  <a:srgbClr val="6C7761"/>
                </a:solidFill>
                <a:latin typeface="Cambria"/>
                <a:cs typeface="Cambria"/>
              </a:rPr>
              <a:t> </a:t>
            </a:r>
            <a:r>
              <a:rPr sz="2400" i="1" spc="-105" dirty="0">
                <a:solidFill>
                  <a:srgbClr val="6C7761"/>
                </a:solidFill>
                <a:latin typeface="Cambria"/>
                <a:cs typeface="Cambria"/>
              </a:rPr>
              <a:t>paraíso</a:t>
            </a:r>
            <a:r>
              <a:rPr sz="2400" i="1" spc="-85" dirty="0">
                <a:solidFill>
                  <a:srgbClr val="6C7761"/>
                </a:solidFill>
                <a:latin typeface="Cambria"/>
                <a:cs typeface="Cambria"/>
              </a:rPr>
              <a:t> </a:t>
            </a:r>
            <a:r>
              <a:rPr sz="2400" i="1" spc="-114" dirty="0">
                <a:solidFill>
                  <a:srgbClr val="6C7761"/>
                </a:solidFill>
                <a:latin typeface="Cambria"/>
                <a:cs typeface="Cambria"/>
              </a:rPr>
              <a:t>de</a:t>
            </a:r>
            <a:r>
              <a:rPr sz="2400" i="1" spc="-85" dirty="0">
                <a:solidFill>
                  <a:srgbClr val="6C7761"/>
                </a:solidFill>
                <a:latin typeface="Cambria"/>
                <a:cs typeface="Cambria"/>
              </a:rPr>
              <a:t> </a:t>
            </a:r>
            <a:r>
              <a:rPr sz="2400" i="1" spc="-80" dirty="0">
                <a:solidFill>
                  <a:srgbClr val="6C7761"/>
                </a:solidFill>
                <a:latin typeface="Cambria"/>
                <a:cs typeface="Cambria"/>
              </a:rPr>
              <a:t>las</a:t>
            </a:r>
            <a:r>
              <a:rPr sz="2400" i="1" spc="-85" dirty="0">
                <a:solidFill>
                  <a:srgbClr val="6C7761"/>
                </a:solidFill>
                <a:latin typeface="Cambria"/>
                <a:cs typeface="Cambria"/>
              </a:rPr>
              <a:t> </a:t>
            </a:r>
            <a:r>
              <a:rPr sz="2400" i="1" spc="-114" dirty="0">
                <a:solidFill>
                  <a:srgbClr val="6C7761"/>
                </a:solidFill>
                <a:latin typeface="Cambria"/>
                <a:cs typeface="Cambria"/>
              </a:rPr>
              <a:t>razas</a:t>
            </a:r>
            <a:r>
              <a:rPr sz="2400" i="1" spc="-85" dirty="0">
                <a:solidFill>
                  <a:srgbClr val="6C7761"/>
                </a:solidFill>
                <a:latin typeface="Cambria"/>
                <a:cs typeface="Cambria"/>
              </a:rPr>
              <a:t> </a:t>
            </a:r>
            <a:r>
              <a:rPr sz="2400" i="1" spc="-135" dirty="0">
                <a:solidFill>
                  <a:srgbClr val="6C7761"/>
                </a:solidFill>
                <a:latin typeface="Cambria"/>
                <a:cs typeface="Cambria"/>
              </a:rPr>
              <a:t>autóctonas</a:t>
            </a:r>
            <a:endParaRPr sz="2400">
              <a:latin typeface="Cambria"/>
              <a:cs typeface="Cambria"/>
            </a:endParaRPr>
          </a:p>
        </p:txBody>
      </p:sp>
      <p:pic>
        <p:nvPicPr>
          <p:cNvPr id="10" name="Imagen 9" descr="Logotipo&#10;&#10;Descripción generada automáticamente">
            <a:extLst>
              <a:ext uri="{FF2B5EF4-FFF2-40B4-BE49-F238E27FC236}">
                <a16:creationId xmlns:a16="http://schemas.microsoft.com/office/drawing/2014/main" id="{EA9E8D06-9AC9-AB51-80A0-DF34C667D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2600" y="282819"/>
            <a:ext cx="1828800" cy="759260"/>
          </a:xfrm>
          <a:prstGeom prst="rect">
            <a:avLst/>
          </a:prstGeom>
        </p:spPr>
      </p:pic>
      <p:pic>
        <p:nvPicPr>
          <p:cNvPr id="11" name="Imagen 10" descr="Logotipo, nombre de la empresa&#10;&#10;Descripción generada automáticamente">
            <a:extLst>
              <a:ext uri="{FF2B5EF4-FFF2-40B4-BE49-F238E27FC236}">
                <a16:creationId xmlns:a16="http://schemas.microsoft.com/office/drawing/2014/main" id="{B24CDD12-4B82-CD77-E8CF-BB1F190D73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9600" y="247650"/>
            <a:ext cx="1143000" cy="8081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0665002" y="0"/>
            <a:ext cx="1935480" cy="7200265"/>
          </a:xfrm>
          <a:custGeom>
            <a:avLst/>
            <a:gdLst/>
            <a:ahLst/>
            <a:cxnLst/>
            <a:rect l="l" t="t" r="r" b="b"/>
            <a:pathLst>
              <a:path w="1935479" h="7200265">
                <a:moveTo>
                  <a:pt x="1934997" y="0"/>
                </a:moveTo>
                <a:lnTo>
                  <a:pt x="0" y="0"/>
                </a:lnTo>
                <a:lnTo>
                  <a:pt x="0" y="7199998"/>
                </a:lnTo>
                <a:lnTo>
                  <a:pt x="1934997" y="7199998"/>
                </a:lnTo>
                <a:lnTo>
                  <a:pt x="1934997" y="0"/>
                </a:lnTo>
                <a:close/>
              </a:path>
            </a:pathLst>
          </a:custGeom>
          <a:solidFill>
            <a:srgbClr val="D4CA9F"/>
          </a:solidFill>
        </p:spPr>
        <p:txBody>
          <a:bodyPr wrap="square" lIns="0" tIns="0" rIns="0" bIns="0" rtlCol="0"/>
          <a:lstStyle/>
          <a:p>
            <a:endParaRPr/>
          </a:p>
        </p:txBody>
      </p:sp>
      <p:sp>
        <p:nvSpPr>
          <p:cNvPr id="6" name="object 6"/>
          <p:cNvSpPr txBox="1"/>
          <p:nvPr/>
        </p:nvSpPr>
        <p:spPr>
          <a:xfrm>
            <a:off x="660500" y="2636159"/>
            <a:ext cx="5967095" cy="4140835"/>
          </a:xfrm>
          <a:prstGeom prst="rect">
            <a:avLst/>
          </a:prstGeom>
        </p:spPr>
        <p:txBody>
          <a:bodyPr vert="horz" wrap="square" lIns="0" tIns="12700" rIns="0" bIns="0" rtlCol="0">
            <a:spAutoFit/>
          </a:bodyPr>
          <a:lstStyle/>
          <a:p>
            <a:pPr marL="12700" marR="314960">
              <a:lnSpc>
                <a:spcPct val="107200"/>
              </a:lnSpc>
              <a:spcBef>
                <a:spcPts val="100"/>
              </a:spcBef>
            </a:pPr>
            <a:r>
              <a:rPr sz="1400" spc="20" dirty="0">
                <a:solidFill>
                  <a:srgbClr val="6C7761"/>
                </a:solidFill>
                <a:latin typeface="Lucida Sans Unicode"/>
                <a:cs typeface="Lucida Sans Unicode"/>
              </a:rPr>
              <a:t>Diversa</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sabrosa.</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Así</a:t>
            </a:r>
            <a:r>
              <a:rPr sz="1400" spc="-65" dirty="0">
                <a:solidFill>
                  <a:srgbClr val="6C7761"/>
                </a:solidFill>
                <a:latin typeface="Lucida Sans Unicode"/>
                <a:cs typeface="Lucida Sans Unicode"/>
              </a:rPr>
              <a:t> </a:t>
            </a:r>
            <a:r>
              <a:rPr sz="1400" spc="50" dirty="0">
                <a:solidFill>
                  <a:srgbClr val="6C7761"/>
                </a:solidFill>
                <a:latin typeface="Lucida Sans Unicode"/>
                <a:cs typeface="Lucida Sans Unicode"/>
              </a:rPr>
              <a:t>es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despensa</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surte</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nuestras</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lonjas, </a:t>
            </a:r>
            <a:r>
              <a:rPr sz="1400" spc="-425"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también</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llamamos</a:t>
            </a:r>
            <a:r>
              <a:rPr sz="1400" spc="-70" dirty="0">
                <a:solidFill>
                  <a:srgbClr val="6C7761"/>
                </a:solidFill>
                <a:latin typeface="Lucida Sans Unicode"/>
                <a:cs typeface="Lucida Sans Unicode"/>
              </a:rPr>
              <a:t> </a:t>
            </a:r>
            <a:r>
              <a:rPr sz="1400" b="1" dirty="0">
                <a:solidFill>
                  <a:srgbClr val="6C7761"/>
                </a:solidFill>
                <a:latin typeface="Tahoma"/>
                <a:cs typeface="Tahoma"/>
              </a:rPr>
              <a:t>“rulas”.</a:t>
            </a:r>
            <a:endParaRPr sz="1400">
              <a:latin typeface="Tahoma"/>
              <a:cs typeface="Tahoma"/>
            </a:endParaRPr>
          </a:p>
          <a:p>
            <a:pPr>
              <a:lnSpc>
                <a:spcPct val="100000"/>
              </a:lnSpc>
              <a:spcBef>
                <a:spcPts val="45"/>
              </a:spcBef>
            </a:pPr>
            <a:endParaRPr sz="1450">
              <a:latin typeface="Tahoma"/>
              <a:cs typeface="Tahoma"/>
            </a:endParaRPr>
          </a:p>
          <a:p>
            <a:pPr marL="12700" marR="193040">
              <a:lnSpc>
                <a:spcPct val="107200"/>
              </a:lnSpc>
            </a:pPr>
            <a:r>
              <a:rPr sz="1400" spc="15" dirty="0">
                <a:solidFill>
                  <a:srgbClr val="6C7761"/>
                </a:solidFill>
                <a:latin typeface="Lucida Sans Unicode"/>
                <a:cs typeface="Lucida Sans Unicode"/>
              </a:rPr>
              <a:t>Las </a:t>
            </a:r>
            <a:r>
              <a:rPr sz="1400" spc="50" dirty="0">
                <a:solidFill>
                  <a:srgbClr val="6C7761"/>
                </a:solidFill>
                <a:latin typeface="Lucida Sans Unicode"/>
                <a:cs typeface="Lucida Sans Unicode"/>
              </a:rPr>
              <a:t>localidades marineras </a:t>
            </a:r>
            <a:r>
              <a:rPr sz="1400" spc="55" dirty="0">
                <a:solidFill>
                  <a:srgbClr val="6C7761"/>
                </a:solidFill>
                <a:latin typeface="Lucida Sans Unicode"/>
                <a:cs typeface="Lucida Sans Unicode"/>
              </a:rPr>
              <a:t>conservan </a:t>
            </a:r>
            <a:r>
              <a:rPr sz="1400" spc="75" dirty="0">
                <a:solidFill>
                  <a:srgbClr val="6C7761"/>
                </a:solidFill>
                <a:latin typeface="Lucida Sans Unicode"/>
                <a:cs typeface="Lucida Sans Unicode"/>
              </a:rPr>
              <a:t>una </a:t>
            </a:r>
            <a:r>
              <a:rPr sz="1400" spc="35" dirty="0">
                <a:solidFill>
                  <a:srgbClr val="6C7761"/>
                </a:solidFill>
                <a:latin typeface="Lucida Sans Unicode"/>
                <a:cs typeface="Lucida Sans Unicode"/>
              </a:rPr>
              <a:t>importante </a:t>
            </a:r>
            <a:r>
              <a:rPr sz="1400" spc="25" dirty="0">
                <a:solidFill>
                  <a:srgbClr val="6C7761"/>
                </a:solidFill>
                <a:latin typeface="Lucida Sans Unicode"/>
                <a:cs typeface="Lucida Sans Unicode"/>
              </a:rPr>
              <a:t>tradición </a:t>
            </a:r>
            <a:r>
              <a:rPr sz="1400" spc="-430" dirty="0">
                <a:solidFill>
                  <a:srgbClr val="6C7761"/>
                </a:solidFill>
                <a:latin typeface="Lucida Sans Unicode"/>
                <a:cs typeface="Lucida Sans Unicode"/>
              </a:rPr>
              <a:t> </a:t>
            </a:r>
            <a:r>
              <a:rPr sz="1400" spc="35" dirty="0">
                <a:solidFill>
                  <a:srgbClr val="6C7761"/>
                </a:solidFill>
                <a:latin typeface="Lucida Sans Unicode"/>
                <a:cs typeface="Lucida Sans Unicode"/>
              </a:rPr>
              <a:t>pesquera.</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función</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spc="95" dirty="0">
                <a:solidFill>
                  <a:srgbClr val="6C7761"/>
                </a:solidFill>
                <a:latin typeface="Lucida Sans Unicode"/>
                <a:cs typeface="Lucida Sans Unicode"/>
              </a:rPr>
              <a:t>época</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del</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año,</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pequeños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medianos </a:t>
            </a:r>
            <a:r>
              <a:rPr sz="1400" spc="-425" dirty="0">
                <a:solidFill>
                  <a:srgbClr val="6C7761"/>
                </a:solidFill>
                <a:latin typeface="Lucida Sans Unicode"/>
                <a:cs typeface="Lucida Sans Unicode"/>
              </a:rPr>
              <a:t> </a:t>
            </a:r>
            <a:r>
              <a:rPr sz="1400" spc="60" dirty="0">
                <a:solidFill>
                  <a:srgbClr val="6C7761"/>
                </a:solidFill>
                <a:latin typeface="Lucida Sans Unicode"/>
                <a:cs typeface="Lucida Sans Unicode"/>
              </a:rPr>
              <a:t>barcos</a:t>
            </a:r>
            <a:r>
              <a:rPr sz="1400" spc="-70" dirty="0">
                <a:solidFill>
                  <a:srgbClr val="6C7761"/>
                </a:solidFill>
                <a:latin typeface="Lucida Sans Unicode"/>
                <a:cs typeface="Lucida Sans Unicode"/>
              </a:rPr>
              <a:t> </a:t>
            </a:r>
            <a:r>
              <a:rPr sz="1400" spc="70" dirty="0">
                <a:solidFill>
                  <a:srgbClr val="6C7761"/>
                </a:solidFill>
                <a:latin typeface="Lucida Sans Unicode"/>
                <a:cs typeface="Lucida Sans Unicode"/>
              </a:rPr>
              <a:t>faenan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65" dirty="0">
                <a:solidFill>
                  <a:srgbClr val="6C7761"/>
                </a:solidFill>
                <a:latin typeface="Lucida Sans Unicode"/>
                <a:cs typeface="Lucida Sans Unicode"/>
              </a:rPr>
              <a:t> </a:t>
            </a:r>
            <a:r>
              <a:rPr sz="1400" spc="80" dirty="0">
                <a:solidFill>
                  <a:srgbClr val="6C7761"/>
                </a:solidFill>
                <a:latin typeface="Lucida Sans Unicode"/>
                <a:cs typeface="Lucida Sans Unicode"/>
              </a:rPr>
              <a:t>amarran</a:t>
            </a:r>
            <a:r>
              <a:rPr sz="1400" spc="-70" dirty="0">
                <a:solidFill>
                  <a:srgbClr val="6C7761"/>
                </a:solidFill>
                <a:latin typeface="Lucida Sans Unicode"/>
                <a:cs typeface="Lucida Sans Unicode"/>
              </a:rPr>
              <a:t> </a:t>
            </a:r>
            <a:r>
              <a:rPr sz="1400" spc="90" dirty="0">
                <a:solidFill>
                  <a:srgbClr val="6C7761"/>
                </a:solidFill>
                <a:latin typeface="Lucida Sans Unicode"/>
                <a:cs typeface="Lucida Sans Unicode"/>
              </a:rPr>
              <a:t>para</a:t>
            </a:r>
            <a:r>
              <a:rPr sz="1400" spc="-65" dirty="0">
                <a:solidFill>
                  <a:srgbClr val="6C7761"/>
                </a:solidFill>
                <a:latin typeface="Lucida Sans Unicode"/>
                <a:cs typeface="Lucida Sans Unicode"/>
              </a:rPr>
              <a:t> </a:t>
            </a:r>
            <a:r>
              <a:rPr sz="1400" spc="65" dirty="0">
                <a:solidFill>
                  <a:srgbClr val="6C7761"/>
                </a:solidFill>
                <a:latin typeface="Lucida Sans Unicode"/>
                <a:cs typeface="Lucida Sans Unicode"/>
              </a:rPr>
              <a:t>descargar</a:t>
            </a:r>
            <a:r>
              <a:rPr sz="1400" spc="-70" dirty="0">
                <a:solidFill>
                  <a:srgbClr val="6C7761"/>
                </a:solidFill>
                <a:latin typeface="Lucida Sans Unicode"/>
                <a:cs typeface="Lucida Sans Unicode"/>
              </a:rPr>
              <a:t> </a:t>
            </a:r>
            <a:r>
              <a:rPr sz="1400" spc="70" dirty="0">
                <a:solidFill>
                  <a:srgbClr val="6C7761"/>
                </a:solidFill>
                <a:latin typeface="Lucida Sans Unicode"/>
                <a:cs typeface="Lucida Sans Unicode"/>
              </a:rPr>
              <a:t>pescados</a:t>
            </a:r>
            <a:r>
              <a:rPr sz="1400" spc="-65" dirty="0">
                <a:solidFill>
                  <a:srgbClr val="6C7761"/>
                </a:solidFill>
                <a:latin typeface="Lucida Sans Unicode"/>
                <a:cs typeface="Lucida Sans Unicode"/>
              </a:rPr>
              <a:t> </a:t>
            </a:r>
            <a:r>
              <a:rPr sz="1400" spc="80" dirty="0">
                <a:solidFill>
                  <a:srgbClr val="6C7761"/>
                </a:solidFill>
                <a:latin typeface="Lucida Sans Unicode"/>
                <a:cs typeface="Lucida Sans Unicode"/>
              </a:rPr>
              <a:t>como</a:t>
            </a:r>
            <a:endParaRPr sz="1400">
              <a:latin typeface="Lucida Sans Unicode"/>
              <a:cs typeface="Lucida Sans Unicode"/>
            </a:endParaRPr>
          </a:p>
          <a:p>
            <a:pPr marL="12700" marR="5080">
              <a:lnSpc>
                <a:spcPct val="107200"/>
              </a:lnSpc>
            </a:pPr>
            <a:r>
              <a:rPr sz="1400" spc="55" dirty="0">
                <a:solidFill>
                  <a:srgbClr val="6C7761"/>
                </a:solidFill>
                <a:latin typeface="Lucida Sans Unicode"/>
                <a:cs typeface="Lucida Sans Unicode"/>
              </a:rPr>
              <a:t>la </a:t>
            </a:r>
            <a:r>
              <a:rPr sz="1400" b="1" spc="15" dirty="0">
                <a:solidFill>
                  <a:srgbClr val="6C7761"/>
                </a:solidFill>
                <a:latin typeface="Tahoma"/>
                <a:cs typeface="Tahoma"/>
              </a:rPr>
              <a:t>sardina</a:t>
            </a:r>
            <a:r>
              <a:rPr sz="1400" spc="15" dirty="0">
                <a:solidFill>
                  <a:srgbClr val="6C7761"/>
                </a:solidFill>
                <a:latin typeface="Lucida Sans Unicode"/>
                <a:cs typeface="Lucida Sans Unicode"/>
              </a:rPr>
              <a:t>, </a:t>
            </a:r>
            <a:r>
              <a:rPr sz="1400" spc="55" dirty="0">
                <a:solidFill>
                  <a:srgbClr val="6C7761"/>
                </a:solidFill>
                <a:latin typeface="Lucida Sans Unicode"/>
                <a:cs typeface="Lucida Sans Unicode"/>
              </a:rPr>
              <a:t>la </a:t>
            </a:r>
            <a:r>
              <a:rPr sz="1400" b="1" spc="20" dirty="0">
                <a:solidFill>
                  <a:srgbClr val="6C7761"/>
                </a:solidFill>
                <a:latin typeface="Tahoma"/>
                <a:cs typeface="Tahoma"/>
              </a:rPr>
              <a:t>merluza </a:t>
            </a:r>
            <a:r>
              <a:rPr sz="1400" spc="30" dirty="0">
                <a:solidFill>
                  <a:srgbClr val="6C7761"/>
                </a:solidFill>
                <a:latin typeface="Lucida Sans Unicode"/>
                <a:cs typeface="Lucida Sans Unicode"/>
              </a:rPr>
              <a:t>del </a:t>
            </a:r>
            <a:r>
              <a:rPr sz="1400" spc="5" dirty="0">
                <a:solidFill>
                  <a:srgbClr val="6C7761"/>
                </a:solidFill>
                <a:latin typeface="Lucida Sans Unicode"/>
                <a:cs typeface="Lucida Sans Unicode"/>
              </a:rPr>
              <a:t>pincho, </a:t>
            </a:r>
            <a:r>
              <a:rPr sz="1400" spc="10" dirty="0">
                <a:solidFill>
                  <a:srgbClr val="6C7761"/>
                </a:solidFill>
                <a:latin typeface="Lucida Sans Unicode"/>
                <a:cs typeface="Lucida Sans Unicode"/>
              </a:rPr>
              <a:t>el </a:t>
            </a:r>
            <a:r>
              <a:rPr sz="1400" b="1" spc="-10" dirty="0">
                <a:solidFill>
                  <a:srgbClr val="6C7761"/>
                </a:solidFill>
                <a:latin typeface="Tahoma"/>
                <a:cs typeface="Tahoma"/>
              </a:rPr>
              <a:t>pixín </a:t>
            </a:r>
            <a:r>
              <a:rPr sz="1400" spc="105" dirty="0">
                <a:solidFill>
                  <a:srgbClr val="6C7761"/>
                </a:solidFill>
                <a:latin typeface="Lucida Sans Unicode"/>
                <a:cs typeface="Lucida Sans Unicode"/>
              </a:rPr>
              <a:t>(rape) </a:t>
            </a:r>
            <a:r>
              <a:rPr sz="1400" spc="35" dirty="0">
                <a:solidFill>
                  <a:srgbClr val="6C7761"/>
                </a:solidFill>
                <a:latin typeface="Lucida Sans Unicode"/>
                <a:cs typeface="Lucida Sans Unicode"/>
              </a:rPr>
              <a:t>o </a:t>
            </a:r>
            <a:r>
              <a:rPr sz="1400" spc="10" dirty="0">
                <a:solidFill>
                  <a:srgbClr val="6C7761"/>
                </a:solidFill>
                <a:latin typeface="Lucida Sans Unicode"/>
                <a:cs typeface="Lucida Sans Unicode"/>
              </a:rPr>
              <a:t>el </a:t>
            </a:r>
            <a:r>
              <a:rPr sz="1400" b="1" spc="20" dirty="0">
                <a:solidFill>
                  <a:srgbClr val="6C7761"/>
                </a:solidFill>
                <a:latin typeface="Tahoma"/>
                <a:cs typeface="Tahoma"/>
              </a:rPr>
              <a:t>sargo, </a:t>
            </a:r>
            <a:r>
              <a:rPr sz="1400" spc="55" dirty="0">
                <a:solidFill>
                  <a:srgbClr val="6C7761"/>
                </a:solidFill>
                <a:latin typeface="Lucida Sans Unicode"/>
                <a:cs typeface="Lucida Sans Unicode"/>
              </a:rPr>
              <a:t>y </a:t>
            </a:r>
            <a:r>
              <a:rPr sz="1400" spc="60" dirty="0">
                <a:solidFill>
                  <a:srgbClr val="6C7761"/>
                </a:solidFill>
                <a:latin typeface="Lucida Sans Unicode"/>
                <a:cs typeface="Lucida Sans Unicode"/>
              </a:rPr>
              <a:t> </a:t>
            </a:r>
            <a:r>
              <a:rPr sz="1400" spc="50" dirty="0">
                <a:solidFill>
                  <a:srgbClr val="6C7761"/>
                </a:solidFill>
                <a:latin typeface="Lucida Sans Unicode"/>
                <a:cs typeface="Lucida Sans Unicode"/>
              </a:rPr>
              <a:t>mariscos</a:t>
            </a:r>
            <a:r>
              <a:rPr sz="1400" spc="-70" dirty="0">
                <a:solidFill>
                  <a:srgbClr val="6C7761"/>
                </a:solidFill>
                <a:latin typeface="Lucida Sans Unicode"/>
                <a:cs typeface="Lucida Sans Unicode"/>
              </a:rPr>
              <a:t> </a:t>
            </a:r>
            <a:r>
              <a:rPr sz="1400" spc="80" dirty="0">
                <a:solidFill>
                  <a:srgbClr val="6C7761"/>
                </a:solidFill>
                <a:latin typeface="Lucida Sans Unicode"/>
                <a:cs typeface="Lucida Sans Unicode"/>
              </a:rPr>
              <a:t>como</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las</a:t>
            </a:r>
            <a:r>
              <a:rPr sz="1400" spc="-110" dirty="0">
                <a:solidFill>
                  <a:srgbClr val="6C7761"/>
                </a:solidFill>
                <a:latin typeface="Lucida Sans Unicode"/>
                <a:cs typeface="Lucida Sans Unicode"/>
              </a:rPr>
              <a:t> </a:t>
            </a:r>
            <a:r>
              <a:rPr sz="1400" b="1" spc="55" dirty="0">
                <a:solidFill>
                  <a:srgbClr val="6C7761"/>
                </a:solidFill>
                <a:latin typeface="Tahoma"/>
                <a:cs typeface="Tahoma"/>
              </a:rPr>
              <a:t>andaricas</a:t>
            </a:r>
            <a:r>
              <a:rPr sz="1400" b="1" spc="-35" dirty="0">
                <a:solidFill>
                  <a:srgbClr val="6C7761"/>
                </a:solidFill>
                <a:latin typeface="Tahoma"/>
                <a:cs typeface="Tahoma"/>
              </a:rPr>
              <a:t> </a:t>
            </a:r>
            <a:r>
              <a:rPr sz="1400" spc="60" dirty="0">
                <a:solidFill>
                  <a:srgbClr val="6C7761"/>
                </a:solidFill>
                <a:latin typeface="Lucida Sans Unicode"/>
                <a:cs typeface="Lucida Sans Unicode"/>
              </a:rPr>
              <a:t>(nécoras),</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b="1" spc="30" dirty="0">
                <a:solidFill>
                  <a:srgbClr val="6C7761"/>
                </a:solidFill>
                <a:latin typeface="Tahoma"/>
                <a:cs typeface="Tahoma"/>
              </a:rPr>
              <a:t>bugre</a:t>
            </a:r>
            <a:r>
              <a:rPr sz="1400" b="1" spc="-35" dirty="0">
                <a:solidFill>
                  <a:srgbClr val="6C7761"/>
                </a:solidFill>
                <a:latin typeface="Tahoma"/>
                <a:cs typeface="Tahoma"/>
              </a:rPr>
              <a:t> </a:t>
            </a:r>
            <a:r>
              <a:rPr sz="1400" spc="70" dirty="0">
                <a:solidFill>
                  <a:srgbClr val="6C7761"/>
                </a:solidFill>
                <a:latin typeface="Lucida Sans Unicode"/>
                <a:cs typeface="Lucida Sans Unicode"/>
              </a:rPr>
              <a:t>(bogavante),</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los </a:t>
            </a:r>
            <a:r>
              <a:rPr sz="1400" spc="-425" dirty="0">
                <a:solidFill>
                  <a:srgbClr val="6C7761"/>
                </a:solidFill>
                <a:latin typeface="Lucida Sans Unicode"/>
                <a:cs typeface="Lucida Sans Unicode"/>
              </a:rPr>
              <a:t> </a:t>
            </a:r>
            <a:r>
              <a:rPr sz="1400" b="1" spc="10" dirty="0">
                <a:solidFill>
                  <a:srgbClr val="6C7761"/>
                </a:solidFill>
                <a:latin typeface="Tahoma"/>
                <a:cs typeface="Tahoma"/>
              </a:rPr>
              <a:t>oricios</a:t>
            </a:r>
            <a:r>
              <a:rPr sz="1400" b="1" spc="-40" dirty="0">
                <a:solidFill>
                  <a:srgbClr val="6C7761"/>
                </a:solidFill>
                <a:latin typeface="Tahoma"/>
                <a:cs typeface="Tahoma"/>
              </a:rPr>
              <a:t> </a:t>
            </a:r>
            <a:r>
              <a:rPr sz="1400" spc="5" dirty="0">
                <a:solidFill>
                  <a:srgbClr val="6C7761"/>
                </a:solidFill>
                <a:latin typeface="Lucida Sans Unicode"/>
                <a:cs typeface="Lucida Sans Unicode"/>
              </a:rPr>
              <a:t>(erizos</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105" dirty="0">
                <a:solidFill>
                  <a:srgbClr val="6C7761"/>
                </a:solidFill>
                <a:latin typeface="Lucida Sans Unicode"/>
                <a:cs typeface="Lucida Sans Unicode"/>
              </a:rPr>
              <a:t>mar)</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o</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los</a:t>
            </a:r>
            <a:r>
              <a:rPr sz="1400" spc="-70" dirty="0">
                <a:solidFill>
                  <a:srgbClr val="6C7761"/>
                </a:solidFill>
                <a:latin typeface="Lucida Sans Unicode"/>
                <a:cs typeface="Lucida Sans Unicode"/>
              </a:rPr>
              <a:t> </a:t>
            </a:r>
            <a:r>
              <a:rPr sz="1400" b="1" spc="25" dirty="0">
                <a:solidFill>
                  <a:srgbClr val="6C7761"/>
                </a:solidFill>
                <a:latin typeface="Tahoma"/>
                <a:cs typeface="Tahoma"/>
              </a:rPr>
              <a:t>percebes.</a:t>
            </a:r>
            <a:endParaRPr sz="1400">
              <a:latin typeface="Tahoma"/>
              <a:cs typeface="Tahoma"/>
            </a:endParaRPr>
          </a:p>
          <a:p>
            <a:pPr>
              <a:lnSpc>
                <a:spcPct val="100000"/>
              </a:lnSpc>
              <a:spcBef>
                <a:spcPts val="50"/>
              </a:spcBef>
            </a:pPr>
            <a:endParaRPr sz="1450">
              <a:latin typeface="Tahoma"/>
              <a:cs typeface="Tahoma"/>
            </a:endParaRPr>
          </a:p>
          <a:p>
            <a:pPr marL="12700" marR="254000">
              <a:lnSpc>
                <a:spcPct val="107200"/>
              </a:lnSpc>
            </a:pPr>
            <a:r>
              <a:rPr sz="1400" dirty="0">
                <a:solidFill>
                  <a:srgbClr val="6C7761"/>
                </a:solidFill>
                <a:latin typeface="Lucida Sans Unicode"/>
                <a:cs typeface="Lucida Sans Unicode"/>
              </a:rPr>
              <a:t>Si </a:t>
            </a:r>
            <a:r>
              <a:rPr sz="1400" spc="35" dirty="0">
                <a:solidFill>
                  <a:srgbClr val="6C7761"/>
                </a:solidFill>
                <a:latin typeface="Lucida Sans Unicode"/>
                <a:cs typeface="Lucida Sans Unicode"/>
              </a:rPr>
              <a:t>vienes </a:t>
            </a:r>
            <a:r>
              <a:rPr sz="1400" spc="170" dirty="0">
                <a:solidFill>
                  <a:srgbClr val="6C7761"/>
                </a:solidFill>
                <a:latin typeface="Lucida Sans Unicode"/>
                <a:cs typeface="Lucida Sans Unicode"/>
              </a:rPr>
              <a:t>a </a:t>
            </a:r>
            <a:r>
              <a:rPr sz="1400" spc="-10" dirty="0">
                <a:solidFill>
                  <a:srgbClr val="6C7761"/>
                </a:solidFill>
                <a:latin typeface="Lucida Sans Unicode"/>
                <a:cs typeface="Lucida Sans Unicode"/>
              </a:rPr>
              <a:t>Asturias, </a:t>
            </a:r>
            <a:r>
              <a:rPr sz="1400" spc="55" dirty="0">
                <a:solidFill>
                  <a:srgbClr val="6C7761"/>
                </a:solidFill>
                <a:latin typeface="Lucida Sans Unicode"/>
                <a:cs typeface="Lucida Sans Unicode"/>
              </a:rPr>
              <a:t>también </a:t>
            </a:r>
            <a:r>
              <a:rPr sz="1400" spc="60" dirty="0">
                <a:solidFill>
                  <a:srgbClr val="6C7761"/>
                </a:solidFill>
                <a:latin typeface="Lucida Sans Unicode"/>
                <a:cs typeface="Lucida Sans Unicode"/>
              </a:rPr>
              <a:t>debes </a:t>
            </a:r>
            <a:r>
              <a:rPr sz="1400" spc="35" dirty="0">
                <a:solidFill>
                  <a:srgbClr val="6C7761"/>
                </a:solidFill>
                <a:latin typeface="Lucida Sans Unicode"/>
                <a:cs typeface="Lucida Sans Unicode"/>
              </a:rPr>
              <a:t>probar </a:t>
            </a:r>
            <a:r>
              <a:rPr sz="1400" spc="55" dirty="0">
                <a:solidFill>
                  <a:srgbClr val="6C7761"/>
                </a:solidFill>
                <a:latin typeface="Lucida Sans Unicode"/>
                <a:cs typeface="Lucida Sans Unicode"/>
              </a:rPr>
              <a:t>la </a:t>
            </a:r>
            <a:r>
              <a:rPr sz="1400" b="1" spc="20" dirty="0">
                <a:solidFill>
                  <a:srgbClr val="6C7761"/>
                </a:solidFill>
                <a:latin typeface="Tahoma"/>
                <a:cs typeface="Tahoma"/>
              </a:rPr>
              <a:t>ostra del </a:t>
            </a:r>
            <a:r>
              <a:rPr sz="1400" b="1" spc="-60" dirty="0">
                <a:solidFill>
                  <a:srgbClr val="6C7761"/>
                </a:solidFill>
                <a:latin typeface="Tahoma"/>
                <a:cs typeface="Tahoma"/>
              </a:rPr>
              <a:t>Eo, </a:t>
            </a:r>
            <a:r>
              <a:rPr sz="1400" b="1" spc="-55" dirty="0">
                <a:solidFill>
                  <a:srgbClr val="6C7761"/>
                </a:solidFill>
                <a:latin typeface="Tahoma"/>
                <a:cs typeface="Tahoma"/>
              </a:rPr>
              <a:t> </a:t>
            </a:r>
            <a:r>
              <a:rPr sz="1400" b="1" spc="35" dirty="0">
                <a:solidFill>
                  <a:srgbClr val="6C7761"/>
                </a:solidFill>
                <a:latin typeface="Tahoma"/>
                <a:cs typeface="Tahoma"/>
              </a:rPr>
              <a:t>cultivada</a:t>
            </a:r>
            <a:r>
              <a:rPr sz="1400" b="1" spc="-75" dirty="0">
                <a:solidFill>
                  <a:srgbClr val="6C7761"/>
                </a:solidFill>
                <a:latin typeface="Tahoma"/>
                <a:cs typeface="Tahoma"/>
              </a:rPr>
              <a:t> </a:t>
            </a:r>
            <a:r>
              <a:rPr sz="1400" b="1" spc="50" dirty="0">
                <a:solidFill>
                  <a:srgbClr val="6C7761"/>
                </a:solidFill>
                <a:latin typeface="Tahoma"/>
                <a:cs typeface="Tahoma"/>
              </a:rPr>
              <a:t>de</a:t>
            </a:r>
            <a:r>
              <a:rPr sz="1400" b="1" spc="-70" dirty="0">
                <a:solidFill>
                  <a:srgbClr val="6C7761"/>
                </a:solidFill>
                <a:latin typeface="Tahoma"/>
                <a:cs typeface="Tahoma"/>
              </a:rPr>
              <a:t> </a:t>
            </a:r>
            <a:r>
              <a:rPr sz="1400" b="1" spc="60" dirty="0">
                <a:solidFill>
                  <a:srgbClr val="6C7761"/>
                </a:solidFill>
                <a:latin typeface="Tahoma"/>
                <a:cs typeface="Tahoma"/>
              </a:rPr>
              <a:t>manera</a:t>
            </a:r>
            <a:r>
              <a:rPr sz="1400" b="1" spc="-75" dirty="0">
                <a:solidFill>
                  <a:srgbClr val="6C7761"/>
                </a:solidFill>
                <a:latin typeface="Tahoma"/>
                <a:cs typeface="Tahoma"/>
              </a:rPr>
              <a:t> </a:t>
            </a:r>
            <a:r>
              <a:rPr sz="1400" b="1" spc="5" dirty="0">
                <a:solidFill>
                  <a:srgbClr val="6C7761"/>
                </a:solidFill>
                <a:latin typeface="Tahoma"/>
                <a:cs typeface="Tahoma"/>
              </a:rPr>
              <a:t>sostenible.</a:t>
            </a:r>
            <a:r>
              <a:rPr sz="1400" b="1" spc="-30" dirty="0">
                <a:solidFill>
                  <a:srgbClr val="6C7761"/>
                </a:solidFill>
                <a:latin typeface="Tahoma"/>
                <a:cs typeface="Tahoma"/>
              </a:rPr>
              <a:t> </a:t>
            </a:r>
            <a:r>
              <a:rPr sz="1400" spc="-30" dirty="0">
                <a:solidFill>
                  <a:srgbClr val="6C7761"/>
                </a:solidFill>
                <a:latin typeface="Lucida Sans Unicode"/>
                <a:cs typeface="Lucida Sans Unicode"/>
              </a:rPr>
              <a:t>Los</a:t>
            </a:r>
            <a:r>
              <a:rPr sz="1400" spc="-60" dirty="0">
                <a:solidFill>
                  <a:srgbClr val="6C7761"/>
                </a:solidFill>
                <a:latin typeface="Lucida Sans Unicode"/>
                <a:cs typeface="Lucida Sans Unicode"/>
              </a:rPr>
              <a:t> </a:t>
            </a:r>
            <a:r>
              <a:rPr sz="1400" spc="15" dirty="0">
                <a:solidFill>
                  <a:srgbClr val="6C7761"/>
                </a:solidFill>
                <a:latin typeface="Lucida Sans Unicode"/>
                <a:cs typeface="Lucida Sans Unicode"/>
              </a:rPr>
              <a:t>hosteleros</a:t>
            </a:r>
            <a:r>
              <a:rPr sz="1400" spc="-60" dirty="0">
                <a:solidFill>
                  <a:srgbClr val="6C7761"/>
                </a:solidFill>
                <a:latin typeface="Lucida Sans Unicode"/>
                <a:cs typeface="Lucida Sans Unicode"/>
              </a:rPr>
              <a:t> </a:t>
            </a:r>
            <a:r>
              <a:rPr sz="1400" spc="30" dirty="0">
                <a:solidFill>
                  <a:srgbClr val="6C7761"/>
                </a:solidFill>
                <a:latin typeface="Lucida Sans Unicode"/>
                <a:cs typeface="Lucida Sans Unicode"/>
              </a:rPr>
              <a:t>asturianos</a:t>
            </a:r>
            <a:r>
              <a:rPr sz="1400" spc="-60" dirty="0">
                <a:solidFill>
                  <a:srgbClr val="6C7761"/>
                </a:solidFill>
                <a:latin typeface="Lucida Sans Unicode"/>
                <a:cs typeface="Lucida Sans Unicode"/>
              </a:rPr>
              <a:t> </a:t>
            </a:r>
            <a:r>
              <a:rPr sz="1400" spc="114" dirty="0">
                <a:solidFill>
                  <a:srgbClr val="6C7761"/>
                </a:solidFill>
                <a:latin typeface="Lucida Sans Unicode"/>
                <a:cs typeface="Lucida Sans Unicode"/>
              </a:rPr>
              <a:t>ya</a:t>
            </a:r>
            <a:r>
              <a:rPr sz="1400" spc="-60" dirty="0">
                <a:solidFill>
                  <a:srgbClr val="6C7761"/>
                </a:solidFill>
                <a:latin typeface="Lucida Sans Unicode"/>
                <a:cs typeface="Lucida Sans Unicode"/>
              </a:rPr>
              <a:t> </a:t>
            </a:r>
            <a:r>
              <a:rPr sz="1400" spc="55" dirty="0">
                <a:solidFill>
                  <a:srgbClr val="6C7761"/>
                </a:solidFill>
                <a:latin typeface="Lucida Sans Unicode"/>
                <a:cs typeface="Lucida Sans Unicode"/>
              </a:rPr>
              <a:t>la </a:t>
            </a:r>
            <a:r>
              <a:rPr sz="1400" spc="-430" dirty="0">
                <a:solidFill>
                  <a:srgbClr val="6C7761"/>
                </a:solidFill>
                <a:latin typeface="Lucida Sans Unicode"/>
                <a:cs typeface="Lucida Sans Unicode"/>
              </a:rPr>
              <a:t> </a:t>
            </a:r>
            <a:r>
              <a:rPr sz="1400" spc="75" dirty="0">
                <a:solidFill>
                  <a:srgbClr val="6C7761"/>
                </a:solidFill>
                <a:latin typeface="Lucida Sans Unicode"/>
                <a:cs typeface="Lucida Sans Unicode"/>
              </a:rPr>
              <a:t>han</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incorporado</a:t>
            </a:r>
            <a:r>
              <a:rPr sz="1400" spc="-70" dirty="0">
                <a:solidFill>
                  <a:srgbClr val="6C7761"/>
                </a:solidFill>
                <a:latin typeface="Lucida Sans Unicode"/>
                <a:cs typeface="Lucida Sans Unicode"/>
              </a:rPr>
              <a:t> </a:t>
            </a:r>
            <a:r>
              <a:rPr sz="1400" spc="170" dirty="0">
                <a:solidFill>
                  <a:srgbClr val="6C7761"/>
                </a:solidFill>
                <a:latin typeface="Lucida Sans Unicode"/>
                <a:cs typeface="Lucida Sans Unicode"/>
              </a:rPr>
              <a:t>a</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sus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menús</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degustación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si</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te</a:t>
            </a:r>
            <a:r>
              <a:rPr sz="1400" spc="-70" dirty="0">
                <a:solidFill>
                  <a:srgbClr val="6C7761"/>
                </a:solidFill>
                <a:latin typeface="Lucida Sans Unicode"/>
                <a:cs typeface="Lucida Sans Unicode"/>
              </a:rPr>
              <a:t> </a:t>
            </a:r>
            <a:r>
              <a:rPr sz="1400" spc="95" dirty="0">
                <a:solidFill>
                  <a:srgbClr val="6C7761"/>
                </a:solidFill>
                <a:latin typeface="Lucida Sans Unicode"/>
                <a:cs typeface="Lucida Sans Unicode"/>
              </a:rPr>
              <a:t>acercas</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por  el </a:t>
            </a:r>
            <a:r>
              <a:rPr sz="1400" spc="30" dirty="0">
                <a:solidFill>
                  <a:srgbClr val="6C7761"/>
                </a:solidFill>
                <a:latin typeface="Lucida Sans Unicode"/>
                <a:cs typeface="Lucida Sans Unicode"/>
              </a:rPr>
              <a:t>occidente, </a:t>
            </a:r>
            <a:r>
              <a:rPr sz="1400" spc="40" dirty="0">
                <a:solidFill>
                  <a:srgbClr val="6C7761"/>
                </a:solidFill>
                <a:latin typeface="Lucida Sans Unicode"/>
                <a:cs typeface="Lucida Sans Unicode"/>
              </a:rPr>
              <a:t>tendrás </a:t>
            </a:r>
            <a:r>
              <a:rPr sz="1400" spc="55" dirty="0">
                <a:solidFill>
                  <a:srgbClr val="6C7761"/>
                </a:solidFill>
                <a:latin typeface="Lucida Sans Unicode"/>
                <a:cs typeface="Lucida Sans Unicode"/>
              </a:rPr>
              <a:t>la </a:t>
            </a:r>
            <a:r>
              <a:rPr sz="1400" spc="30" dirty="0">
                <a:solidFill>
                  <a:srgbClr val="6C7761"/>
                </a:solidFill>
                <a:latin typeface="Lucida Sans Unicode"/>
                <a:cs typeface="Lucida Sans Unicode"/>
              </a:rPr>
              <a:t>oportunidad </a:t>
            </a:r>
            <a:r>
              <a:rPr sz="1400" spc="75" dirty="0">
                <a:solidFill>
                  <a:srgbClr val="6C7761"/>
                </a:solidFill>
                <a:latin typeface="Lucida Sans Unicode"/>
                <a:cs typeface="Lucida Sans Unicode"/>
              </a:rPr>
              <a:t>de </a:t>
            </a:r>
            <a:r>
              <a:rPr sz="1400" spc="-10" dirty="0">
                <a:solidFill>
                  <a:srgbClr val="6C7761"/>
                </a:solidFill>
                <a:latin typeface="Lucida Sans Unicode"/>
                <a:cs typeface="Lucida Sans Unicode"/>
              </a:rPr>
              <a:t>vivir </a:t>
            </a:r>
            <a:r>
              <a:rPr sz="1400" spc="55" dirty="0">
                <a:solidFill>
                  <a:srgbClr val="6C7761"/>
                </a:solidFill>
                <a:latin typeface="Lucida Sans Unicode"/>
                <a:cs typeface="Lucida Sans Unicode"/>
              </a:rPr>
              <a:t>la </a:t>
            </a:r>
            <a:r>
              <a:rPr sz="1400" spc="25" dirty="0">
                <a:solidFill>
                  <a:srgbClr val="6C7761"/>
                </a:solidFill>
                <a:latin typeface="Lucida Sans Unicode"/>
                <a:cs typeface="Lucida Sans Unicode"/>
              </a:rPr>
              <a:t>experiencia </a:t>
            </a:r>
            <a:r>
              <a:rPr sz="1400" spc="75" dirty="0">
                <a:solidFill>
                  <a:srgbClr val="6C7761"/>
                </a:solidFill>
                <a:latin typeface="Lucida Sans Unicode"/>
                <a:cs typeface="Lucida Sans Unicode"/>
              </a:rPr>
              <a:t>de </a:t>
            </a:r>
            <a:r>
              <a:rPr sz="1400" spc="80" dirty="0">
                <a:solidFill>
                  <a:srgbClr val="6C7761"/>
                </a:solidFill>
                <a:latin typeface="Lucida Sans Unicode"/>
                <a:cs typeface="Lucida Sans Unicode"/>
              </a:rPr>
              <a:t> </a:t>
            </a:r>
            <a:r>
              <a:rPr sz="1400" spc="45" dirty="0">
                <a:solidFill>
                  <a:srgbClr val="6C7761"/>
                </a:solidFill>
                <a:latin typeface="Lucida Sans Unicode"/>
                <a:cs typeface="Lucida Sans Unicode"/>
              </a:rPr>
              <a:t>degustarlas</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propia</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ría.</a:t>
            </a:r>
            <a:endParaRPr sz="1400">
              <a:latin typeface="Lucida Sans Unicode"/>
              <a:cs typeface="Lucida Sans Unicode"/>
            </a:endParaRPr>
          </a:p>
          <a:p>
            <a:pPr>
              <a:lnSpc>
                <a:spcPct val="100000"/>
              </a:lnSpc>
              <a:spcBef>
                <a:spcPts val="30"/>
              </a:spcBef>
            </a:pPr>
            <a:endParaRPr sz="1150">
              <a:latin typeface="Lucida Sans Unicode"/>
              <a:cs typeface="Lucida Sans Unicode"/>
            </a:endParaRPr>
          </a:p>
          <a:p>
            <a:pPr marL="12700" marR="592455">
              <a:lnSpc>
                <a:spcPct val="107200"/>
              </a:lnSpc>
            </a:pPr>
            <a:r>
              <a:rPr sz="1400" spc="1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ría</a:t>
            </a:r>
            <a:r>
              <a:rPr sz="1400" spc="-65" dirty="0">
                <a:solidFill>
                  <a:srgbClr val="6C7761"/>
                </a:solidFill>
                <a:latin typeface="Lucida Sans Unicode"/>
                <a:cs typeface="Lucida Sans Unicode"/>
              </a:rPr>
              <a:t> </a:t>
            </a:r>
            <a:r>
              <a:rPr sz="1400" spc="65" dirty="0">
                <a:solidFill>
                  <a:srgbClr val="6C7761"/>
                </a:solidFill>
                <a:latin typeface="Lucida Sans Unicode"/>
                <a:cs typeface="Lucida Sans Unicode"/>
              </a:rPr>
              <a:t>está</a:t>
            </a:r>
            <a:r>
              <a:rPr sz="1400" spc="-70" dirty="0">
                <a:solidFill>
                  <a:srgbClr val="6C7761"/>
                </a:solidFill>
                <a:latin typeface="Lucida Sans Unicode"/>
                <a:cs typeface="Lucida Sans Unicode"/>
              </a:rPr>
              <a:t> </a:t>
            </a:r>
            <a:r>
              <a:rPr sz="1400" spc="90" dirty="0">
                <a:solidFill>
                  <a:srgbClr val="6C7761"/>
                </a:solidFill>
                <a:latin typeface="Lucida Sans Unicode"/>
                <a:cs typeface="Lucida Sans Unicode"/>
              </a:rPr>
              <a:t>catalogada</a:t>
            </a:r>
            <a:r>
              <a:rPr sz="1400" spc="-65" dirty="0">
                <a:solidFill>
                  <a:srgbClr val="6C7761"/>
                </a:solidFill>
                <a:latin typeface="Lucida Sans Unicode"/>
                <a:cs typeface="Lucida Sans Unicode"/>
              </a:rPr>
              <a:t> </a:t>
            </a:r>
            <a:r>
              <a:rPr sz="1400" spc="80" dirty="0">
                <a:solidFill>
                  <a:srgbClr val="6C7761"/>
                </a:solidFill>
                <a:latin typeface="Lucida Sans Unicode"/>
                <a:cs typeface="Lucida Sans Unicode"/>
              </a:rPr>
              <a:t>como</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Reserva</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Natural</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del</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Principado </a:t>
            </a:r>
            <a:r>
              <a:rPr sz="1400" spc="-42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5" dirty="0">
                <a:solidFill>
                  <a:srgbClr val="6C7761"/>
                </a:solidFill>
                <a:latin typeface="Lucida Sans Unicode"/>
                <a:cs typeface="Lucida Sans Unicode"/>
              </a:rPr>
              <a:t> </a:t>
            </a:r>
            <a:r>
              <a:rPr sz="1400" spc="-10" dirty="0">
                <a:solidFill>
                  <a:srgbClr val="6C7761"/>
                </a:solidFill>
                <a:latin typeface="Lucida Sans Unicode"/>
                <a:cs typeface="Lucida Sans Unicode"/>
              </a:rPr>
              <a:t>Asturias.</a:t>
            </a:r>
            <a:endParaRPr sz="1400">
              <a:latin typeface="Lucida Sans Unicode"/>
              <a:cs typeface="Lucida Sans Unicode"/>
            </a:endParaRPr>
          </a:p>
        </p:txBody>
      </p:sp>
      <p:sp>
        <p:nvSpPr>
          <p:cNvPr id="7" name="object 7"/>
          <p:cNvSpPr txBox="1">
            <a:spLocks noGrp="1"/>
          </p:cNvSpPr>
          <p:nvPr>
            <p:ph type="title"/>
          </p:nvPr>
        </p:nvSpPr>
        <p:spPr>
          <a:xfrm>
            <a:off x="444500" y="871375"/>
            <a:ext cx="4511675" cy="391160"/>
          </a:xfrm>
          <a:prstGeom prst="rect">
            <a:avLst/>
          </a:prstGeom>
        </p:spPr>
        <p:txBody>
          <a:bodyPr vert="horz" wrap="square" lIns="0" tIns="12700" rIns="0" bIns="0" rtlCol="0">
            <a:spAutoFit/>
          </a:bodyPr>
          <a:lstStyle/>
          <a:p>
            <a:pPr marL="12700">
              <a:lnSpc>
                <a:spcPct val="100000"/>
              </a:lnSpc>
              <a:spcBef>
                <a:spcPts val="100"/>
              </a:spcBef>
            </a:pPr>
            <a:r>
              <a:rPr spc="225" dirty="0"/>
              <a:t>PAISAJES</a:t>
            </a:r>
            <a:r>
              <a:rPr spc="254" dirty="0"/>
              <a:t> </a:t>
            </a:r>
            <a:r>
              <a:rPr spc="210" dirty="0"/>
              <a:t>GASTRONÓMICOS</a:t>
            </a:r>
            <a:r>
              <a:rPr spc="-290" dirty="0"/>
              <a:t> </a:t>
            </a:r>
          </a:p>
        </p:txBody>
      </p:sp>
      <p:sp>
        <p:nvSpPr>
          <p:cNvPr id="8" name="object 8"/>
          <p:cNvSpPr txBox="1"/>
          <p:nvPr/>
        </p:nvSpPr>
        <p:spPr>
          <a:xfrm>
            <a:off x="660603" y="1382829"/>
            <a:ext cx="3684270" cy="756920"/>
          </a:xfrm>
          <a:prstGeom prst="rect">
            <a:avLst/>
          </a:prstGeom>
        </p:spPr>
        <p:txBody>
          <a:bodyPr vert="horz" wrap="square" lIns="0" tIns="12700" rIns="0" bIns="0" rtlCol="0">
            <a:spAutoFit/>
          </a:bodyPr>
          <a:lstStyle/>
          <a:p>
            <a:pPr marL="12700" marR="5080">
              <a:lnSpc>
                <a:spcPct val="100000"/>
              </a:lnSpc>
              <a:spcBef>
                <a:spcPts val="100"/>
              </a:spcBef>
            </a:pPr>
            <a:r>
              <a:rPr sz="2400" i="1" spc="-25" dirty="0">
                <a:solidFill>
                  <a:srgbClr val="6C7761"/>
                </a:solidFill>
                <a:latin typeface="Cambria"/>
                <a:cs typeface="Cambria"/>
              </a:rPr>
              <a:t>Los</a:t>
            </a:r>
            <a:r>
              <a:rPr sz="2400" i="1" spc="-85" dirty="0">
                <a:solidFill>
                  <a:srgbClr val="6C7761"/>
                </a:solidFill>
                <a:latin typeface="Cambria"/>
                <a:cs typeface="Cambria"/>
              </a:rPr>
              <a:t> </a:t>
            </a:r>
            <a:r>
              <a:rPr sz="2400" i="1" spc="-114" dirty="0">
                <a:solidFill>
                  <a:srgbClr val="6C7761"/>
                </a:solidFill>
                <a:latin typeface="Cambria"/>
                <a:cs typeface="Cambria"/>
              </a:rPr>
              <a:t>pescados</a:t>
            </a:r>
            <a:r>
              <a:rPr sz="2400" i="1" spc="-85" dirty="0">
                <a:solidFill>
                  <a:srgbClr val="6C7761"/>
                </a:solidFill>
                <a:latin typeface="Cambria"/>
                <a:cs typeface="Cambria"/>
              </a:rPr>
              <a:t> </a:t>
            </a:r>
            <a:r>
              <a:rPr sz="2400" i="1" spc="-114" dirty="0">
                <a:solidFill>
                  <a:srgbClr val="6C7761"/>
                </a:solidFill>
                <a:latin typeface="Cambria"/>
                <a:cs typeface="Cambria"/>
              </a:rPr>
              <a:t>de</a:t>
            </a:r>
            <a:r>
              <a:rPr sz="2400" i="1" spc="-85" dirty="0">
                <a:solidFill>
                  <a:srgbClr val="6C7761"/>
                </a:solidFill>
                <a:latin typeface="Cambria"/>
                <a:cs typeface="Cambria"/>
              </a:rPr>
              <a:t> </a:t>
            </a:r>
            <a:r>
              <a:rPr sz="2400" i="1" spc="-135" dirty="0">
                <a:solidFill>
                  <a:srgbClr val="6C7761"/>
                </a:solidFill>
                <a:latin typeface="Cambria"/>
                <a:cs typeface="Cambria"/>
              </a:rPr>
              <a:t>nuestras</a:t>
            </a:r>
            <a:r>
              <a:rPr sz="2400" i="1" spc="-85" dirty="0">
                <a:solidFill>
                  <a:srgbClr val="6C7761"/>
                </a:solidFill>
                <a:latin typeface="Cambria"/>
                <a:cs typeface="Cambria"/>
              </a:rPr>
              <a:t> </a:t>
            </a:r>
            <a:r>
              <a:rPr sz="2400" i="1" spc="-90" dirty="0">
                <a:solidFill>
                  <a:srgbClr val="6C7761"/>
                </a:solidFill>
                <a:latin typeface="Cambria"/>
                <a:cs typeface="Cambria"/>
              </a:rPr>
              <a:t>costas,  </a:t>
            </a:r>
            <a:r>
              <a:rPr sz="2400" i="1" spc="-105" dirty="0">
                <a:solidFill>
                  <a:srgbClr val="6C7761"/>
                </a:solidFill>
                <a:latin typeface="Cambria"/>
                <a:cs typeface="Cambria"/>
              </a:rPr>
              <a:t>cada</a:t>
            </a:r>
            <a:r>
              <a:rPr sz="2400" i="1" spc="-85" dirty="0">
                <a:solidFill>
                  <a:srgbClr val="6C7761"/>
                </a:solidFill>
                <a:latin typeface="Cambria"/>
                <a:cs typeface="Cambria"/>
              </a:rPr>
              <a:t> </a:t>
            </a:r>
            <a:r>
              <a:rPr sz="2400" i="1" spc="-145" dirty="0">
                <a:solidFill>
                  <a:srgbClr val="6C7761"/>
                </a:solidFill>
                <a:latin typeface="Cambria"/>
                <a:cs typeface="Cambria"/>
              </a:rPr>
              <a:t>temporada</a:t>
            </a:r>
            <a:r>
              <a:rPr sz="2400" i="1" spc="-85" dirty="0">
                <a:solidFill>
                  <a:srgbClr val="6C7761"/>
                </a:solidFill>
                <a:latin typeface="Cambria"/>
                <a:cs typeface="Cambria"/>
              </a:rPr>
              <a:t> </a:t>
            </a:r>
            <a:r>
              <a:rPr sz="2400" i="1" spc="-140" dirty="0">
                <a:solidFill>
                  <a:srgbClr val="6C7761"/>
                </a:solidFill>
                <a:latin typeface="Cambria"/>
                <a:cs typeface="Cambria"/>
              </a:rPr>
              <a:t>es</a:t>
            </a:r>
            <a:r>
              <a:rPr sz="2400" i="1" spc="-85" dirty="0">
                <a:solidFill>
                  <a:srgbClr val="6C7761"/>
                </a:solidFill>
                <a:latin typeface="Cambria"/>
                <a:cs typeface="Cambria"/>
              </a:rPr>
              <a:t> </a:t>
            </a:r>
            <a:r>
              <a:rPr sz="2400" i="1" spc="-110" dirty="0">
                <a:solidFill>
                  <a:srgbClr val="6C7761"/>
                </a:solidFill>
                <a:latin typeface="Cambria"/>
                <a:cs typeface="Cambria"/>
              </a:rPr>
              <a:t>un</a:t>
            </a:r>
            <a:r>
              <a:rPr sz="2400" i="1" spc="-85" dirty="0">
                <a:solidFill>
                  <a:srgbClr val="6C7761"/>
                </a:solidFill>
                <a:latin typeface="Cambria"/>
                <a:cs typeface="Cambria"/>
              </a:rPr>
              <a:t> </a:t>
            </a:r>
            <a:r>
              <a:rPr sz="2400" i="1" spc="-125" dirty="0">
                <a:solidFill>
                  <a:srgbClr val="6C7761"/>
                </a:solidFill>
                <a:latin typeface="Cambria"/>
                <a:cs typeface="Cambria"/>
              </a:rPr>
              <a:t>mundo</a:t>
            </a:r>
            <a:endParaRPr sz="2400">
              <a:latin typeface="Cambria"/>
              <a:cs typeface="Cambria"/>
            </a:endParaRPr>
          </a:p>
        </p:txBody>
      </p:sp>
      <p:pic>
        <p:nvPicPr>
          <p:cNvPr id="9" name="object 9"/>
          <p:cNvPicPr/>
          <p:nvPr/>
        </p:nvPicPr>
        <p:blipFill>
          <a:blip r:embed="rId2" cstate="print"/>
          <a:stretch>
            <a:fillRect/>
          </a:stretch>
        </p:blipFill>
        <p:spPr>
          <a:xfrm>
            <a:off x="7829994" y="1663547"/>
            <a:ext cx="4312805" cy="4600448"/>
          </a:xfrm>
          <a:prstGeom prst="rect">
            <a:avLst/>
          </a:prstGeom>
        </p:spPr>
      </p:pic>
      <p:pic>
        <p:nvPicPr>
          <p:cNvPr id="2" name="Imagen 1" descr="Logotipo&#10;&#10;Descripción generada automáticamente">
            <a:extLst>
              <a:ext uri="{FF2B5EF4-FFF2-40B4-BE49-F238E27FC236}">
                <a16:creationId xmlns:a16="http://schemas.microsoft.com/office/drawing/2014/main" id="{3A5FBA8F-D0AD-412B-708C-7C1CE576E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4" name="Imagen 3" descr="Logotipo, nombre de la empresa&#10;&#10;Descripción generada automáticamente">
            <a:extLst>
              <a:ext uri="{FF2B5EF4-FFF2-40B4-BE49-F238E27FC236}">
                <a16:creationId xmlns:a16="http://schemas.microsoft.com/office/drawing/2014/main" id="{3891E25F-E470-8BB4-14EF-272A6BE6C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665002" y="0"/>
            <a:ext cx="1935480" cy="7200265"/>
            <a:chOff x="10665002" y="0"/>
            <a:chExt cx="1935480" cy="7200265"/>
          </a:xfrm>
        </p:grpSpPr>
        <p:pic>
          <p:nvPicPr>
            <p:cNvPr id="3" name="object 3"/>
            <p:cNvPicPr/>
            <p:nvPr/>
          </p:nvPicPr>
          <p:blipFill>
            <a:blip r:embed="rId2" cstate="print"/>
            <a:stretch>
              <a:fillRect/>
            </a:stretch>
          </p:blipFill>
          <p:spPr>
            <a:xfrm>
              <a:off x="11835003" y="0"/>
              <a:ext cx="764996" cy="7199998"/>
            </a:xfrm>
            <a:prstGeom prst="rect">
              <a:avLst/>
            </a:prstGeom>
          </p:spPr>
        </p:pic>
        <p:sp>
          <p:nvSpPr>
            <p:cNvPr id="4" name="object 4"/>
            <p:cNvSpPr/>
            <p:nvPr/>
          </p:nvSpPr>
          <p:spPr>
            <a:xfrm>
              <a:off x="10665002" y="0"/>
              <a:ext cx="1935480" cy="7200265"/>
            </a:xfrm>
            <a:custGeom>
              <a:avLst/>
              <a:gdLst/>
              <a:ahLst/>
              <a:cxnLst/>
              <a:rect l="l" t="t" r="r" b="b"/>
              <a:pathLst>
                <a:path w="1935479" h="7200265">
                  <a:moveTo>
                    <a:pt x="1934997" y="0"/>
                  </a:moveTo>
                  <a:lnTo>
                    <a:pt x="0" y="0"/>
                  </a:lnTo>
                  <a:lnTo>
                    <a:pt x="0" y="7199998"/>
                  </a:lnTo>
                  <a:lnTo>
                    <a:pt x="1934997" y="7199998"/>
                  </a:lnTo>
                  <a:lnTo>
                    <a:pt x="1934997" y="0"/>
                  </a:lnTo>
                  <a:close/>
                </a:path>
              </a:pathLst>
            </a:custGeom>
            <a:solidFill>
              <a:srgbClr val="D4CA9F"/>
            </a:solidFill>
          </p:spPr>
          <p:txBody>
            <a:bodyPr wrap="square" lIns="0" tIns="0" rIns="0" bIns="0" rtlCol="0"/>
            <a:lstStyle/>
            <a:p>
              <a:endParaRPr/>
            </a:p>
          </p:txBody>
        </p:sp>
      </p:grpSp>
      <p:sp>
        <p:nvSpPr>
          <p:cNvPr id="7" name="object 7"/>
          <p:cNvSpPr txBox="1"/>
          <p:nvPr/>
        </p:nvSpPr>
        <p:spPr>
          <a:xfrm>
            <a:off x="660500" y="2337708"/>
            <a:ext cx="5393055" cy="4369435"/>
          </a:xfrm>
          <a:prstGeom prst="rect">
            <a:avLst/>
          </a:prstGeom>
        </p:spPr>
        <p:txBody>
          <a:bodyPr vert="horz" wrap="square" lIns="0" tIns="12700" rIns="0" bIns="0" rtlCol="0">
            <a:spAutoFit/>
          </a:bodyPr>
          <a:lstStyle/>
          <a:p>
            <a:pPr marL="12700" marR="19050">
              <a:lnSpc>
                <a:spcPct val="107200"/>
              </a:lnSpc>
              <a:spcBef>
                <a:spcPts val="100"/>
              </a:spcBef>
            </a:pPr>
            <a:r>
              <a:rPr sz="1400" spc="10" dirty="0">
                <a:solidFill>
                  <a:srgbClr val="6C7761"/>
                </a:solidFill>
                <a:latin typeface="Lucida Sans Unicode"/>
                <a:cs typeface="Lucida Sans Unicode"/>
              </a:rPr>
              <a:t>Asturias </a:t>
            </a:r>
            <a:r>
              <a:rPr sz="1400" spc="70" dirty="0">
                <a:solidFill>
                  <a:srgbClr val="6C7761"/>
                </a:solidFill>
                <a:latin typeface="Lucida Sans Unicode"/>
                <a:cs typeface="Lucida Sans Unicode"/>
              </a:rPr>
              <a:t>cuenta </a:t>
            </a:r>
            <a:r>
              <a:rPr sz="1400" spc="65" dirty="0">
                <a:solidFill>
                  <a:srgbClr val="6C7761"/>
                </a:solidFill>
                <a:latin typeface="Lucida Sans Unicode"/>
                <a:cs typeface="Lucida Sans Unicode"/>
              </a:rPr>
              <a:t>con </a:t>
            </a:r>
            <a:r>
              <a:rPr sz="1400" spc="25" dirty="0">
                <a:solidFill>
                  <a:srgbClr val="6C7761"/>
                </a:solidFill>
                <a:latin typeface="Lucida Sans Unicode"/>
                <a:cs typeface="Lucida Sans Unicode"/>
              </a:rPr>
              <a:t>un </a:t>
            </a:r>
            <a:r>
              <a:rPr sz="1400" spc="50" dirty="0">
                <a:solidFill>
                  <a:srgbClr val="6C7761"/>
                </a:solidFill>
                <a:latin typeface="Lucida Sans Unicode"/>
                <a:cs typeface="Lucida Sans Unicode"/>
              </a:rPr>
              <a:t>elenco </a:t>
            </a:r>
            <a:r>
              <a:rPr sz="1400" spc="75" dirty="0">
                <a:solidFill>
                  <a:srgbClr val="6C7761"/>
                </a:solidFill>
                <a:latin typeface="Lucida Sans Unicode"/>
                <a:cs typeface="Lucida Sans Unicode"/>
              </a:rPr>
              <a:t>de </a:t>
            </a:r>
            <a:r>
              <a:rPr sz="1400" b="1" spc="40" dirty="0">
                <a:solidFill>
                  <a:srgbClr val="6C7761"/>
                </a:solidFill>
                <a:latin typeface="Tahoma"/>
                <a:cs typeface="Tahoma"/>
              </a:rPr>
              <a:t>quesos </a:t>
            </a:r>
            <a:r>
              <a:rPr sz="1400" b="1" spc="50" dirty="0">
                <a:solidFill>
                  <a:srgbClr val="6C7761"/>
                </a:solidFill>
                <a:latin typeface="Tahoma"/>
                <a:cs typeface="Tahoma"/>
              </a:rPr>
              <a:t>con </a:t>
            </a:r>
            <a:r>
              <a:rPr sz="1400" b="1" spc="-35" dirty="0">
                <a:solidFill>
                  <a:srgbClr val="6C7761"/>
                </a:solidFill>
                <a:latin typeface="Tahoma"/>
                <a:cs typeface="Tahoma"/>
              </a:rPr>
              <a:t>DOP </a:t>
            </a:r>
            <a:r>
              <a:rPr sz="1400" b="1" spc="-30" dirty="0">
                <a:solidFill>
                  <a:srgbClr val="6C7761"/>
                </a:solidFill>
                <a:latin typeface="Tahoma"/>
                <a:cs typeface="Tahoma"/>
              </a:rPr>
              <a:t> </a:t>
            </a:r>
            <a:r>
              <a:rPr sz="1400" spc="50" dirty="0">
                <a:solidFill>
                  <a:srgbClr val="6C7761"/>
                </a:solidFill>
                <a:latin typeface="Lucida Sans Unicode"/>
                <a:cs typeface="Lucida Sans Unicode"/>
              </a:rPr>
              <a:t>(Denominación</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Origen</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Protegida)</a:t>
            </a:r>
            <a:r>
              <a:rPr sz="1400" spc="-70" dirty="0">
                <a:solidFill>
                  <a:srgbClr val="6C7761"/>
                </a:solidFill>
                <a:latin typeface="Lucida Sans Unicode"/>
                <a:cs typeface="Lucida Sans Unicode"/>
              </a:rPr>
              <a:t> </a:t>
            </a:r>
            <a:r>
              <a:rPr sz="1400" b="1" spc="30" dirty="0">
                <a:solidFill>
                  <a:srgbClr val="6C7761"/>
                </a:solidFill>
                <a:latin typeface="Tahoma"/>
                <a:cs typeface="Tahoma"/>
              </a:rPr>
              <a:t>e</a:t>
            </a:r>
            <a:r>
              <a:rPr sz="1400" b="1" spc="-80" dirty="0">
                <a:solidFill>
                  <a:srgbClr val="6C7761"/>
                </a:solidFill>
                <a:latin typeface="Tahoma"/>
                <a:cs typeface="Tahoma"/>
              </a:rPr>
              <a:t> </a:t>
            </a:r>
            <a:r>
              <a:rPr sz="1400" b="1" spc="-110" dirty="0">
                <a:solidFill>
                  <a:srgbClr val="6C7761"/>
                </a:solidFill>
                <a:latin typeface="Tahoma"/>
                <a:cs typeface="Tahoma"/>
              </a:rPr>
              <a:t>IGP</a:t>
            </a:r>
            <a:r>
              <a:rPr sz="1400" b="1" spc="-40" dirty="0">
                <a:solidFill>
                  <a:srgbClr val="6C7761"/>
                </a:solidFill>
                <a:latin typeface="Tahoma"/>
                <a:cs typeface="Tahoma"/>
              </a:rPr>
              <a:t> </a:t>
            </a:r>
            <a:r>
              <a:rPr sz="1400" spc="45" dirty="0">
                <a:solidFill>
                  <a:srgbClr val="6C7761"/>
                </a:solidFill>
                <a:latin typeface="Lucida Sans Unicode"/>
                <a:cs typeface="Lucida Sans Unicode"/>
              </a:rPr>
              <a:t>(Indicador  </a:t>
            </a:r>
            <a:r>
              <a:rPr sz="1400" spc="40" dirty="0">
                <a:solidFill>
                  <a:srgbClr val="6C7761"/>
                </a:solidFill>
                <a:latin typeface="Lucida Sans Unicode"/>
                <a:cs typeface="Lucida Sans Unicode"/>
              </a:rPr>
              <a:t>Geográfico </a:t>
            </a:r>
            <a:r>
              <a:rPr sz="1400" spc="75" dirty="0">
                <a:solidFill>
                  <a:srgbClr val="6C7761"/>
                </a:solidFill>
                <a:latin typeface="Lucida Sans Unicode"/>
                <a:cs typeface="Lucida Sans Unicode"/>
              </a:rPr>
              <a:t>de </a:t>
            </a:r>
            <a:r>
              <a:rPr sz="1400" spc="50" dirty="0">
                <a:solidFill>
                  <a:srgbClr val="6C7761"/>
                </a:solidFill>
                <a:latin typeface="Lucida Sans Unicode"/>
                <a:cs typeface="Lucida Sans Unicode"/>
              </a:rPr>
              <a:t>Procedencia). Exactamente </a:t>
            </a:r>
            <a:r>
              <a:rPr sz="1400" spc="20" dirty="0">
                <a:solidFill>
                  <a:srgbClr val="6C7761"/>
                </a:solidFill>
                <a:latin typeface="Lucida Sans Unicode"/>
                <a:cs typeface="Lucida Sans Unicode"/>
              </a:rPr>
              <a:t>cinco: </a:t>
            </a:r>
            <a:r>
              <a:rPr sz="1400" spc="35" dirty="0">
                <a:solidFill>
                  <a:srgbClr val="6C7761"/>
                </a:solidFill>
                <a:latin typeface="Lucida Sans Unicode"/>
                <a:cs typeface="Lucida Sans Unicode"/>
              </a:rPr>
              <a:t>Cabrales, </a:t>
            </a:r>
            <a:r>
              <a:rPr sz="1400" spc="-430" dirty="0">
                <a:solidFill>
                  <a:srgbClr val="6C7761"/>
                </a:solidFill>
                <a:latin typeface="Lucida Sans Unicode"/>
                <a:cs typeface="Lucida Sans Unicode"/>
              </a:rPr>
              <a:t> </a:t>
            </a:r>
            <a:r>
              <a:rPr sz="1400" spc="45" dirty="0">
                <a:solidFill>
                  <a:srgbClr val="6C7761"/>
                </a:solidFill>
                <a:latin typeface="Lucida Sans Unicode"/>
                <a:cs typeface="Lucida Sans Unicode"/>
              </a:rPr>
              <a:t>Gamonéu,</a:t>
            </a:r>
            <a:r>
              <a:rPr sz="1400" spc="-75" dirty="0">
                <a:solidFill>
                  <a:srgbClr val="6C7761"/>
                </a:solidFill>
                <a:latin typeface="Lucida Sans Unicode"/>
                <a:cs typeface="Lucida Sans Unicode"/>
              </a:rPr>
              <a:t> </a:t>
            </a:r>
            <a:r>
              <a:rPr sz="1400" spc="10" dirty="0">
                <a:solidFill>
                  <a:srgbClr val="6C7761"/>
                </a:solidFill>
                <a:latin typeface="Lucida Sans Unicode"/>
                <a:cs typeface="Lucida Sans Unicode"/>
              </a:rPr>
              <a:t>Afuega’l</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pitu,</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Casín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Beyos</a:t>
            </a:r>
            <a:r>
              <a:rPr sz="1400" spc="-70" dirty="0">
                <a:solidFill>
                  <a:srgbClr val="6C7761"/>
                </a:solidFill>
                <a:latin typeface="Lucida Sans Unicode"/>
                <a:cs typeface="Lucida Sans Unicode"/>
              </a:rPr>
              <a:t> </a:t>
            </a:r>
            <a:r>
              <a:rPr sz="1400" spc="70" dirty="0">
                <a:solidFill>
                  <a:srgbClr val="6C7761"/>
                </a:solidFill>
                <a:latin typeface="Lucida Sans Unicode"/>
                <a:cs typeface="Lucida Sans Unicode"/>
              </a:rPr>
              <a:t>(éste</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último</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IGP).</a:t>
            </a:r>
            <a:endParaRPr sz="1400">
              <a:latin typeface="Lucida Sans Unicode"/>
              <a:cs typeface="Lucida Sans Unicode"/>
            </a:endParaRPr>
          </a:p>
          <a:p>
            <a:pPr>
              <a:lnSpc>
                <a:spcPct val="100000"/>
              </a:lnSpc>
              <a:spcBef>
                <a:spcPts val="30"/>
              </a:spcBef>
            </a:pPr>
            <a:endParaRPr sz="1150">
              <a:latin typeface="Lucida Sans Unicode"/>
              <a:cs typeface="Lucida Sans Unicode"/>
            </a:endParaRPr>
          </a:p>
          <a:p>
            <a:pPr marL="12700" marR="199390">
              <a:lnSpc>
                <a:spcPct val="107200"/>
              </a:lnSpc>
            </a:pPr>
            <a:r>
              <a:rPr sz="1400" b="1" spc="-75" dirty="0">
                <a:solidFill>
                  <a:srgbClr val="6C7761"/>
                </a:solidFill>
                <a:latin typeface="Tahoma"/>
                <a:cs typeface="Tahoma"/>
              </a:rPr>
              <a:t>El</a:t>
            </a:r>
            <a:r>
              <a:rPr sz="1400" b="1" spc="-80" dirty="0">
                <a:solidFill>
                  <a:srgbClr val="6C7761"/>
                </a:solidFill>
                <a:latin typeface="Tahoma"/>
                <a:cs typeface="Tahoma"/>
              </a:rPr>
              <a:t> </a:t>
            </a:r>
            <a:r>
              <a:rPr sz="1400" b="1" dirty="0">
                <a:solidFill>
                  <a:srgbClr val="6C7761"/>
                </a:solidFill>
                <a:latin typeface="Tahoma"/>
                <a:cs typeface="Tahoma"/>
              </a:rPr>
              <a:t>Oriente</a:t>
            </a:r>
            <a:r>
              <a:rPr sz="1400" b="1" spc="-80" dirty="0">
                <a:solidFill>
                  <a:srgbClr val="6C7761"/>
                </a:solidFill>
                <a:latin typeface="Tahoma"/>
                <a:cs typeface="Tahoma"/>
              </a:rPr>
              <a:t> </a:t>
            </a:r>
            <a:r>
              <a:rPr sz="1400" b="1" spc="35" dirty="0">
                <a:solidFill>
                  <a:srgbClr val="6C7761"/>
                </a:solidFill>
                <a:latin typeface="Tahoma"/>
                <a:cs typeface="Tahoma"/>
              </a:rPr>
              <a:t>es</a:t>
            </a:r>
            <a:r>
              <a:rPr sz="1400" b="1" spc="-80" dirty="0">
                <a:solidFill>
                  <a:srgbClr val="6C7761"/>
                </a:solidFill>
                <a:latin typeface="Tahoma"/>
                <a:cs typeface="Tahoma"/>
              </a:rPr>
              <a:t> </a:t>
            </a:r>
            <a:r>
              <a:rPr sz="1400" b="1" spc="-5" dirty="0">
                <a:solidFill>
                  <a:srgbClr val="6C7761"/>
                </a:solidFill>
                <a:latin typeface="Tahoma"/>
                <a:cs typeface="Tahoma"/>
              </a:rPr>
              <a:t>el</a:t>
            </a:r>
            <a:r>
              <a:rPr sz="1400" b="1" spc="-80" dirty="0">
                <a:solidFill>
                  <a:srgbClr val="6C7761"/>
                </a:solidFill>
                <a:latin typeface="Tahoma"/>
                <a:cs typeface="Tahoma"/>
              </a:rPr>
              <a:t> </a:t>
            </a:r>
            <a:r>
              <a:rPr sz="1400" b="1" spc="50" dirty="0">
                <a:solidFill>
                  <a:srgbClr val="6C7761"/>
                </a:solidFill>
                <a:latin typeface="Tahoma"/>
                <a:cs typeface="Tahoma"/>
              </a:rPr>
              <a:t>área</a:t>
            </a:r>
            <a:r>
              <a:rPr sz="1400" b="1" spc="-80" dirty="0">
                <a:solidFill>
                  <a:srgbClr val="6C7761"/>
                </a:solidFill>
                <a:latin typeface="Tahoma"/>
                <a:cs typeface="Tahoma"/>
              </a:rPr>
              <a:t> </a:t>
            </a:r>
            <a:r>
              <a:rPr sz="1400" b="1" spc="45" dirty="0">
                <a:solidFill>
                  <a:srgbClr val="6C7761"/>
                </a:solidFill>
                <a:latin typeface="Tahoma"/>
                <a:cs typeface="Tahoma"/>
              </a:rPr>
              <a:t>donde</a:t>
            </a:r>
            <a:r>
              <a:rPr sz="1400" b="1" spc="-80" dirty="0">
                <a:solidFill>
                  <a:srgbClr val="6C7761"/>
                </a:solidFill>
                <a:latin typeface="Tahoma"/>
                <a:cs typeface="Tahoma"/>
              </a:rPr>
              <a:t> </a:t>
            </a:r>
            <a:r>
              <a:rPr sz="1400" b="1" spc="95" dirty="0">
                <a:solidFill>
                  <a:srgbClr val="6C7761"/>
                </a:solidFill>
                <a:latin typeface="Tahoma"/>
                <a:cs typeface="Tahoma"/>
              </a:rPr>
              <a:t>más</a:t>
            </a:r>
            <a:r>
              <a:rPr sz="1400" b="1" spc="-80" dirty="0">
                <a:solidFill>
                  <a:srgbClr val="6C7761"/>
                </a:solidFill>
                <a:latin typeface="Tahoma"/>
                <a:cs typeface="Tahoma"/>
              </a:rPr>
              <a:t> </a:t>
            </a:r>
            <a:r>
              <a:rPr sz="1400" b="1" spc="40" dirty="0">
                <a:solidFill>
                  <a:srgbClr val="6C7761"/>
                </a:solidFill>
                <a:latin typeface="Tahoma"/>
                <a:cs typeface="Tahoma"/>
              </a:rPr>
              <a:t>quesos</a:t>
            </a:r>
            <a:r>
              <a:rPr sz="1400" b="1" spc="-80" dirty="0">
                <a:solidFill>
                  <a:srgbClr val="6C7761"/>
                </a:solidFill>
                <a:latin typeface="Tahoma"/>
                <a:cs typeface="Tahoma"/>
              </a:rPr>
              <a:t> </a:t>
            </a:r>
            <a:r>
              <a:rPr sz="1400" b="1" spc="35" dirty="0">
                <a:solidFill>
                  <a:srgbClr val="6C7761"/>
                </a:solidFill>
                <a:latin typeface="Tahoma"/>
                <a:cs typeface="Tahoma"/>
              </a:rPr>
              <a:t>se</a:t>
            </a:r>
            <a:r>
              <a:rPr sz="1400" b="1" spc="-80" dirty="0">
                <a:solidFill>
                  <a:srgbClr val="6C7761"/>
                </a:solidFill>
                <a:latin typeface="Tahoma"/>
                <a:cs typeface="Tahoma"/>
              </a:rPr>
              <a:t> </a:t>
            </a:r>
            <a:r>
              <a:rPr sz="1400" b="1" spc="25" dirty="0">
                <a:solidFill>
                  <a:srgbClr val="6C7761"/>
                </a:solidFill>
                <a:latin typeface="Tahoma"/>
                <a:cs typeface="Tahoma"/>
              </a:rPr>
              <a:t>concentran.  </a:t>
            </a:r>
            <a:r>
              <a:rPr sz="1400" spc="-30" dirty="0">
                <a:solidFill>
                  <a:srgbClr val="6C7761"/>
                </a:solidFill>
                <a:latin typeface="Lucida Sans Unicode"/>
                <a:cs typeface="Lucida Sans Unicode"/>
              </a:rPr>
              <a:t>Los </a:t>
            </a:r>
            <a:r>
              <a:rPr sz="1400" b="1" spc="10" dirty="0">
                <a:solidFill>
                  <a:srgbClr val="6C7761"/>
                </a:solidFill>
                <a:latin typeface="Tahoma"/>
                <a:cs typeface="Tahoma"/>
              </a:rPr>
              <a:t>Picos </a:t>
            </a:r>
            <a:r>
              <a:rPr sz="1400" b="1" spc="50" dirty="0">
                <a:solidFill>
                  <a:srgbClr val="6C7761"/>
                </a:solidFill>
                <a:latin typeface="Tahoma"/>
                <a:cs typeface="Tahoma"/>
              </a:rPr>
              <a:t>de </a:t>
            </a:r>
            <a:r>
              <a:rPr sz="1400" b="1" spc="10" dirty="0">
                <a:solidFill>
                  <a:srgbClr val="6C7761"/>
                </a:solidFill>
                <a:latin typeface="Tahoma"/>
                <a:cs typeface="Tahoma"/>
              </a:rPr>
              <a:t>Europa </a:t>
            </a:r>
            <a:r>
              <a:rPr sz="1400" spc="55" dirty="0">
                <a:solidFill>
                  <a:srgbClr val="6C7761"/>
                </a:solidFill>
                <a:latin typeface="Lucida Sans Unicode"/>
                <a:cs typeface="Lucida Sans Unicode"/>
              </a:rPr>
              <a:t>y </a:t>
            </a:r>
            <a:r>
              <a:rPr sz="1400" spc="40" dirty="0">
                <a:solidFill>
                  <a:srgbClr val="6C7761"/>
                </a:solidFill>
                <a:latin typeface="Lucida Sans Unicode"/>
                <a:cs typeface="Lucida Sans Unicode"/>
              </a:rPr>
              <a:t>las </a:t>
            </a:r>
            <a:r>
              <a:rPr sz="1400" b="1" spc="15" dirty="0">
                <a:solidFill>
                  <a:srgbClr val="6C7761"/>
                </a:solidFill>
                <a:latin typeface="Tahoma"/>
                <a:cs typeface="Tahoma"/>
              </a:rPr>
              <a:t>sierras </a:t>
            </a:r>
            <a:r>
              <a:rPr sz="1400" b="1" spc="20" dirty="0">
                <a:solidFill>
                  <a:srgbClr val="6C7761"/>
                </a:solidFill>
                <a:latin typeface="Tahoma"/>
                <a:cs typeface="Tahoma"/>
              </a:rPr>
              <a:t>del </a:t>
            </a:r>
            <a:r>
              <a:rPr sz="1400" b="1" spc="15" dirty="0">
                <a:solidFill>
                  <a:srgbClr val="6C7761"/>
                </a:solidFill>
                <a:latin typeface="Tahoma"/>
                <a:cs typeface="Tahoma"/>
              </a:rPr>
              <a:t>Sueve </a:t>
            </a:r>
            <a:r>
              <a:rPr sz="1400" b="1" spc="40" dirty="0">
                <a:solidFill>
                  <a:srgbClr val="6C7761"/>
                </a:solidFill>
                <a:latin typeface="Tahoma"/>
                <a:cs typeface="Tahoma"/>
              </a:rPr>
              <a:t>y </a:t>
            </a:r>
            <a:r>
              <a:rPr sz="1400" b="1" spc="20" dirty="0">
                <a:solidFill>
                  <a:srgbClr val="6C7761"/>
                </a:solidFill>
                <a:latin typeface="Tahoma"/>
                <a:cs typeface="Tahoma"/>
              </a:rPr>
              <a:t>del </a:t>
            </a:r>
            <a:r>
              <a:rPr sz="1400" b="1" spc="50" dirty="0">
                <a:solidFill>
                  <a:srgbClr val="6C7761"/>
                </a:solidFill>
                <a:latin typeface="Tahoma"/>
                <a:cs typeface="Tahoma"/>
              </a:rPr>
              <a:t>Cuera </a:t>
            </a:r>
            <a:r>
              <a:rPr sz="1400" b="1" spc="55" dirty="0">
                <a:solidFill>
                  <a:srgbClr val="6C7761"/>
                </a:solidFill>
                <a:latin typeface="Tahoma"/>
                <a:cs typeface="Tahoma"/>
              </a:rPr>
              <a:t> </a:t>
            </a:r>
            <a:r>
              <a:rPr sz="1400" spc="50" dirty="0">
                <a:solidFill>
                  <a:srgbClr val="6C7761"/>
                </a:solidFill>
                <a:latin typeface="Lucida Sans Unicode"/>
                <a:cs typeface="Lucida Sans Unicode"/>
              </a:rPr>
              <a:t>conforman</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paraje</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natural</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donde</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pasto</a:t>
            </a:r>
            <a:r>
              <a:rPr sz="1400" spc="-70" dirty="0">
                <a:solidFill>
                  <a:srgbClr val="6C7761"/>
                </a:solidFill>
                <a:latin typeface="Lucida Sans Unicode"/>
                <a:cs typeface="Lucida Sans Unicode"/>
              </a:rPr>
              <a:t> </a:t>
            </a:r>
            <a:r>
              <a:rPr sz="1400" spc="85" dirty="0">
                <a:solidFill>
                  <a:srgbClr val="6C7761"/>
                </a:solidFill>
                <a:latin typeface="Lucida Sans Unicode"/>
                <a:cs typeface="Lucida Sans Unicode"/>
              </a:rPr>
              <a:t>abunda</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los</a:t>
            </a:r>
            <a:endParaRPr sz="1400">
              <a:latin typeface="Lucida Sans Unicode"/>
              <a:cs typeface="Lucida Sans Unicode"/>
            </a:endParaRPr>
          </a:p>
          <a:p>
            <a:pPr marL="12700" marR="59055">
              <a:lnSpc>
                <a:spcPct val="107200"/>
              </a:lnSpc>
            </a:pPr>
            <a:r>
              <a:rPr sz="1400" spc="60" dirty="0">
                <a:solidFill>
                  <a:srgbClr val="6C7761"/>
                </a:solidFill>
                <a:latin typeface="Lucida Sans Unicode"/>
                <a:cs typeface="Lucida Sans Unicode"/>
              </a:rPr>
              <a:t>animales</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se</a:t>
            </a:r>
            <a:r>
              <a:rPr sz="1400" spc="-70" dirty="0">
                <a:solidFill>
                  <a:srgbClr val="6C7761"/>
                </a:solidFill>
                <a:latin typeface="Lucida Sans Unicode"/>
                <a:cs typeface="Lucida Sans Unicode"/>
              </a:rPr>
              <a:t> </a:t>
            </a:r>
            <a:r>
              <a:rPr sz="1400" spc="70" dirty="0">
                <a:solidFill>
                  <a:srgbClr val="6C7761"/>
                </a:solidFill>
                <a:latin typeface="Lucida Sans Unicode"/>
                <a:cs typeface="Lucida Sans Unicode"/>
              </a:rPr>
              <a:t>mueven</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alimentan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libertad.</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las</a:t>
            </a:r>
            <a:r>
              <a:rPr sz="1400" spc="-65" dirty="0">
                <a:solidFill>
                  <a:srgbClr val="6C7761"/>
                </a:solidFill>
                <a:latin typeface="Lucida Sans Unicode"/>
                <a:cs typeface="Lucida Sans Unicode"/>
              </a:rPr>
              <a:t> </a:t>
            </a:r>
            <a:r>
              <a:rPr sz="1400" spc="80" dirty="0">
                <a:solidFill>
                  <a:srgbClr val="6C7761"/>
                </a:solidFill>
                <a:latin typeface="Lucida Sans Unicode"/>
                <a:cs typeface="Lucida Sans Unicode"/>
              </a:rPr>
              <a:t>cuevas </a:t>
            </a:r>
            <a:r>
              <a:rPr sz="1400" spc="-430" dirty="0">
                <a:solidFill>
                  <a:srgbClr val="6C7761"/>
                </a:solidFill>
                <a:latin typeface="Lucida Sans Unicode"/>
                <a:cs typeface="Lucida Sans Unicode"/>
              </a:rPr>
              <a:t> </a:t>
            </a:r>
            <a:r>
              <a:rPr sz="1400" spc="85" dirty="0">
                <a:solidFill>
                  <a:srgbClr val="6C7761"/>
                </a:solidFill>
                <a:latin typeface="Lucida Sans Unicode"/>
                <a:cs typeface="Lucida Sans Unicode"/>
              </a:rPr>
              <a:t>madura</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55" dirty="0">
                <a:solidFill>
                  <a:srgbClr val="6C7761"/>
                </a:solidFill>
                <a:latin typeface="Arial Black"/>
                <a:cs typeface="Arial Black"/>
              </a:rPr>
              <a:t>Cabrales,</a:t>
            </a:r>
            <a:r>
              <a:rPr sz="1400" spc="-95" dirty="0">
                <a:solidFill>
                  <a:srgbClr val="6C7761"/>
                </a:solidFill>
                <a:latin typeface="Arial Black"/>
                <a:cs typeface="Arial Black"/>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queso</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azul</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antonomasia</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la  </a:t>
            </a:r>
            <a:r>
              <a:rPr sz="1400" spc="-5" dirty="0">
                <a:solidFill>
                  <a:srgbClr val="6C7761"/>
                </a:solidFill>
                <a:latin typeface="Lucida Sans Unicode"/>
                <a:cs typeface="Lucida Sans Unicode"/>
              </a:rPr>
              <a:t>región.</a:t>
            </a:r>
            <a:r>
              <a:rPr sz="1400" spc="-75" dirty="0">
                <a:solidFill>
                  <a:srgbClr val="6C7761"/>
                </a:solidFill>
                <a:latin typeface="Lucida Sans Unicode"/>
                <a:cs typeface="Lucida Sans Unicode"/>
              </a:rPr>
              <a:t> </a:t>
            </a:r>
            <a:r>
              <a:rPr sz="1400" spc="75" dirty="0">
                <a:solidFill>
                  <a:srgbClr val="6C7761"/>
                </a:solidFill>
                <a:latin typeface="Lucida Sans Unicode"/>
                <a:cs typeface="Lucida Sans Unicode"/>
              </a:rPr>
              <a:t>Se</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puede</a:t>
            </a:r>
            <a:r>
              <a:rPr sz="1400" spc="-75" dirty="0">
                <a:solidFill>
                  <a:srgbClr val="6C7761"/>
                </a:solidFill>
                <a:latin typeface="Lucida Sans Unicode"/>
                <a:cs typeface="Lucida Sans Unicode"/>
              </a:rPr>
              <a:t> </a:t>
            </a:r>
            <a:r>
              <a:rPr sz="1400" spc="45" dirty="0">
                <a:solidFill>
                  <a:srgbClr val="6C7761"/>
                </a:solidFill>
                <a:latin typeface="Lucida Sans Unicode"/>
                <a:cs typeface="Lucida Sans Unicode"/>
              </a:rPr>
              <a:t>elaborar</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5" dirty="0">
                <a:solidFill>
                  <a:srgbClr val="6C7761"/>
                </a:solidFill>
                <a:latin typeface="Lucida Sans Unicode"/>
                <a:cs typeface="Lucida Sans Unicode"/>
              </a:rPr>
              <a:t> </a:t>
            </a:r>
            <a:r>
              <a:rPr sz="1400" spc="50" dirty="0">
                <a:solidFill>
                  <a:srgbClr val="6C7761"/>
                </a:solidFill>
                <a:latin typeface="Lucida Sans Unicode"/>
                <a:cs typeface="Lucida Sans Unicode"/>
              </a:rPr>
              <a:t>cualquiera</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las</a:t>
            </a:r>
            <a:r>
              <a:rPr sz="1400" spc="-75" dirty="0">
                <a:solidFill>
                  <a:srgbClr val="6C7761"/>
                </a:solidFill>
                <a:latin typeface="Lucida Sans Unicode"/>
                <a:cs typeface="Lucida Sans Unicode"/>
              </a:rPr>
              <a:t> </a:t>
            </a:r>
            <a:r>
              <a:rPr sz="1400" spc="10" dirty="0">
                <a:solidFill>
                  <a:srgbClr val="6C7761"/>
                </a:solidFill>
                <a:latin typeface="Lucida Sans Unicode"/>
                <a:cs typeface="Lucida Sans Unicode"/>
              </a:rPr>
              <a:t>tres</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leches, </a:t>
            </a:r>
            <a:r>
              <a:rPr sz="1400" spc="-430" dirty="0">
                <a:solidFill>
                  <a:srgbClr val="6C7761"/>
                </a:solidFill>
                <a:latin typeface="Lucida Sans Unicode"/>
                <a:cs typeface="Lucida Sans Unicode"/>
              </a:rPr>
              <a:t> </a:t>
            </a:r>
            <a:r>
              <a:rPr sz="1400" spc="30" dirty="0">
                <a:solidFill>
                  <a:srgbClr val="6C7761"/>
                </a:solidFill>
                <a:latin typeface="Lucida Sans Unicode"/>
                <a:cs typeface="Lucida Sans Unicode"/>
              </a:rPr>
              <a:t>pero </a:t>
            </a:r>
            <a:r>
              <a:rPr sz="1400" spc="40" dirty="0">
                <a:solidFill>
                  <a:srgbClr val="6C7761"/>
                </a:solidFill>
                <a:latin typeface="Lucida Sans Unicode"/>
                <a:cs typeface="Lucida Sans Unicode"/>
              </a:rPr>
              <a:t>siempre </a:t>
            </a:r>
            <a:r>
              <a:rPr sz="1400" spc="65" dirty="0">
                <a:solidFill>
                  <a:srgbClr val="6C7761"/>
                </a:solidFill>
                <a:latin typeface="Lucida Sans Unicode"/>
                <a:cs typeface="Lucida Sans Unicode"/>
              </a:rPr>
              <a:t>con </a:t>
            </a:r>
            <a:r>
              <a:rPr sz="1400" spc="25" dirty="0">
                <a:solidFill>
                  <a:srgbClr val="6C7761"/>
                </a:solidFill>
                <a:latin typeface="Lucida Sans Unicode"/>
                <a:cs typeface="Lucida Sans Unicode"/>
              </a:rPr>
              <a:t>predominio </a:t>
            </a:r>
            <a:r>
              <a:rPr sz="1400" spc="75" dirty="0">
                <a:solidFill>
                  <a:srgbClr val="6C7761"/>
                </a:solidFill>
                <a:latin typeface="Lucida Sans Unicode"/>
                <a:cs typeface="Lucida Sans Unicode"/>
              </a:rPr>
              <a:t>de </a:t>
            </a:r>
            <a:r>
              <a:rPr sz="1400" spc="55" dirty="0">
                <a:solidFill>
                  <a:srgbClr val="6C7761"/>
                </a:solidFill>
                <a:latin typeface="Lucida Sans Unicode"/>
                <a:cs typeface="Lucida Sans Unicode"/>
              </a:rPr>
              <a:t>la </a:t>
            </a:r>
            <a:r>
              <a:rPr sz="1400" spc="75" dirty="0">
                <a:solidFill>
                  <a:srgbClr val="6C7761"/>
                </a:solidFill>
                <a:latin typeface="Lucida Sans Unicode"/>
                <a:cs typeface="Lucida Sans Unicode"/>
              </a:rPr>
              <a:t>vaca. </a:t>
            </a:r>
            <a:r>
              <a:rPr sz="1400" spc="5" dirty="0">
                <a:solidFill>
                  <a:srgbClr val="6C7761"/>
                </a:solidFill>
                <a:latin typeface="Lucida Sans Unicode"/>
                <a:cs typeface="Lucida Sans Unicode"/>
              </a:rPr>
              <a:t>Algo </a:t>
            </a:r>
            <a:r>
              <a:rPr sz="1400" spc="55" dirty="0">
                <a:solidFill>
                  <a:srgbClr val="6C7761"/>
                </a:solidFill>
                <a:latin typeface="Lucida Sans Unicode"/>
                <a:cs typeface="Lucida Sans Unicode"/>
              </a:rPr>
              <a:t>parecido </a:t>
            </a:r>
            <a:r>
              <a:rPr sz="1400" spc="60" dirty="0">
                <a:solidFill>
                  <a:srgbClr val="6C7761"/>
                </a:solidFill>
                <a:latin typeface="Lucida Sans Unicode"/>
                <a:cs typeface="Lucida Sans Unicode"/>
              </a:rPr>
              <a:t> </a:t>
            </a:r>
            <a:r>
              <a:rPr sz="1400" spc="65" dirty="0">
                <a:solidFill>
                  <a:srgbClr val="6C7761"/>
                </a:solidFill>
                <a:latin typeface="Lucida Sans Unicode"/>
                <a:cs typeface="Lucida Sans Unicode"/>
              </a:rPr>
              <a:t>sucede con </a:t>
            </a:r>
            <a:r>
              <a:rPr sz="1400" spc="10" dirty="0">
                <a:solidFill>
                  <a:srgbClr val="6C7761"/>
                </a:solidFill>
                <a:latin typeface="Lucida Sans Unicode"/>
                <a:cs typeface="Lucida Sans Unicode"/>
              </a:rPr>
              <a:t>el </a:t>
            </a:r>
            <a:r>
              <a:rPr sz="1400" b="1" spc="35" dirty="0">
                <a:solidFill>
                  <a:srgbClr val="6C7761"/>
                </a:solidFill>
                <a:latin typeface="Tahoma"/>
                <a:cs typeface="Tahoma"/>
              </a:rPr>
              <a:t>Gamonéu, </a:t>
            </a:r>
            <a:r>
              <a:rPr sz="1400" spc="30" dirty="0">
                <a:solidFill>
                  <a:srgbClr val="6C7761"/>
                </a:solidFill>
                <a:latin typeface="Lucida Sans Unicode"/>
                <a:cs typeface="Lucida Sans Unicode"/>
              </a:rPr>
              <a:t>uno </a:t>
            </a:r>
            <a:r>
              <a:rPr sz="1400" spc="75" dirty="0">
                <a:solidFill>
                  <a:srgbClr val="6C7761"/>
                </a:solidFill>
                <a:latin typeface="Lucida Sans Unicode"/>
                <a:cs typeface="Lucida Sans Unicode"/>
              </a:rPr>
              <a:t>de </a:t>
            </a:r>
            <a:r>
              <a:rPr sz="1400" spc="-5" dirty="0">
                <a:solidFill>
                  <a:srgbClr val="6C7761"/>
                </a:solidFill>
                <a:latin typeface="Lucida Sans Unicode"/>
                <a:cs typeface="Lucida Sans Unicode"/>
              </a:rPr>
              <a:t>los </a:t>
            </a:r>
            <a:r>
              <a:rPr sz="1400" spc="105" dirty="0">
                <a:solidFill>
                  <a:srgbClr val="6C7761"/>
                </a:solidFill>
                <a:latin typeface="Lucida Sans Unicode"/>
                <a:cs typeface="Lucida Sans Unicode"/>
              </a:rPr>
              <a:t>más </a:t>
            </a:r>
            <a:r>
              <a:rPr sz="1400" spc="50" dirty="0">
                <a:solidFill>
                  <a:srgbClr val="6C7761"/>
                </a:solidFill>
                <a:latin typeface="Lucida Sans Unicode"/>
                <a:cs typeface="Lucida Sans Unicode"/>
              </a:rPr>
              <a:t>especiales </a:t>
            </a:r>
            <a:r>
              <a:rPr sz="1400" spc="60" dirty="0">
                <a:solidFill>
                  <a:srgbClr val="6C7761"/>
                </a:solidFill>
                <a:latin typeface="Lucida Sans Unicode"/>
                <a:cs typeface="Lucida Sans Unicode"/>
              </a:rPr>
              <a:t>que </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podemos</a:t>
            </a:r>
            <a:r>
              <a:rPr sz="1400" spc="-75" dirty="0">
                <a:solidFill>
                  <a:srgbClr val="6C7761"/>
                </a:solidFill>
                <a:latin typeface="Lucida Sans Unicode"/>
                <a:cs typeface="Lucida Sans Unicode"/>
              </a:rPr>
              <a:t> </a:t>
            </a:r>
            <a:r>
              <a:rPr sz="1400" spc="20" dirty="0">
                <a:solidFill>
                  <a:srgbClr val="6C7761"/>
                </a:solidFill>
                <a:latin typeface="Lucida Sans Unicode"/>
                <a:cs typeface="Lucida Sans Unicode"/>
              </a:rPr>
              <a:t>encontrar,</a:t>
            </a:r>
            <a:r>
              <a:rPr sz="1400" spc="-75"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75" dirty="0">
                <a:solidFill>
                  <a:srgbClr val="6C7761"/>
                </a:solidFill>
                <a:latin typeface="Lucida Sans Unicode"/>
                <a:cs typeface="Lucida Sans Unicode"/>
              </a:rPr>
              <a:t> </a:t>
            </a:r>
            <a:r>
              <a:rPr sz="1400" spc="90" dirty="0">
                <a:solidFill>
                  <a:srgbClr val="6C7761"/>
                </a:solidFill>
                <a:latin typeface="Lucida Sans Unicode"/>
                <a:cs typeface="Lucida Sans Unicode"/>
              </a:rPr>
              <a:t>ahumado</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característico</a:t>
            </a:r>
            <a:endParaRPr sz="1400">
              <a:latin typeface="Lucida Sans Unicode"/>
              <a:cs typeface="Lucida Sans Unicode"/>
            </a:endParaRPr>
          </a:p>
          <a:p>
            <a:pPr>
              <a:lnSpc>
                <a:spcPct val="100000"/>
              </a:lnSpc>
              <a:spcBef>
                <a:spcPts val="30"/>
              </a:spcBef>
            </a:pPr>
            <a:endParaRPr sz="1150">
              <a:latin typeface="Lucida Sans Unicode"/>
              <a:cs typeface="Lucida Sans Unicode"/>
            </a:endParaRPr>
          </a:p>
          <a:p>
            <a:pPr marL="12700" marR="5080" algn="just">
              <a:lnSpc>
                <a:spcPct val="107200"/>
              </a:lnSpc>
            </a:pPr>
            <a:r>
              <a:rPr sz="1400" spc="35" dirty="0">
                <a:solidFill>
                  <a:srgbClr val="6C7761"/>
                </a:solidFill>
                <a:latin typeface="Lucida Sans Unicode"/>
                <a:cs typeface="Lucida Sans Unicode"/>
              </a:rPr>
              <a:t>Aunque</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no</a:t>
            </a:r>
            <a:r>
              <a:rPr sz="1400" spc="-70" dirty="0">
                <a:solidFill>
                  <a:srgbClr val="6C7761"/>
                </a:solidFill>
                <a:latin typeface="Lucida Sans Unicode"/>
                <a:cs typeface="Lucida Sans Unicode"/>
              </a:rPr>
              <a:t> </a:t>
            </a:r>
            <a:r>
              <a:rPr sz="1400" spc="85" dirty="0">
                <a:solidFill>
                  <a:srgbClr val="6C7761"/>
                </a:solidFill>
                <a:latin typeface="Lucida Sans Unicode"/>
                <a:cs typeface="Lucida Sans Unicode"/>
              </a:rPr>
              <a:t>hay</a:t>
            </a:r>
            <a:r>
              <a:rPr sz="1400" spc="-70" dirty="0">
                <a:solidFill>
                  <a:srgbClr val="6C7761"/>
                </a:solidFill>
                <a:latin typeface="Lucida Sans Unicode"/>
                <a:cs typeface="Lucida Sans Unicode"/>
              </a:rPr>
              <a:t> </a:t>
            </a:r>
            <a:r>
              <a:rPr sz="1400" spc="105" dirty="0">
                <a:solidFill>
                  <a:srgbClr val="6C7761"/>
                </a:solidFill>
                <a:latin typeface="Lucida Sans Unicode"/>
                <a:cs typeface="Lucida Sans Unicode"/>
              </a:rPr>
              <a:t>nada</a:t>
            </a:r>
            <a:r>
              <a:rPr sz="1400" spc="-70" dirty="0">
                <a:solidFill>
                  <a:srgbClr val="6C7761"/>
                </a:solidFill>
                <a:latin typeface="Lucida Sans Unicode"/>
                <a:cs typeface="Lucida Sans Unicode"/>
              </a:rPr>
              <a:t> </a:t>
            </a:r>
            <a:r>
              <a:rPr sz="1400" spc="80" dirty="0">
                <a:solidFill>
                  <a:srgbClr val="6C7761"/>
                </a:solidFill>
                <a:latin typeface="Lucida Sans Unicode"/>
                <a:cs typeface="Lucida Sans Unicode"/>
              </a:rPr>
              <a:t>como</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vivir</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las</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experiencias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primera </a:t>
            </a:r>
            <a:r>
              <a:rPr sz="1400" spc="-430" dirty="0">
                <a:solidFill>
                  <a:srgbClr val="6C7761"/>
                </a:solidFill>
                <a:latin typeface="Lucida Sans Unicode"/>
                <a:cs typeface="Lucida Sans Unicode"/>
              </a:rPr>
              <a:t> </a:t>
            </a:r>
            <a:r>
              <a:rPr sz="1400" spc="25" dirty="0">
                <a:solidFill>
                  <a:srgbClr val="6C7761"/>
                </a:solidFill>
                <a:latin typeface="Lucida Sans Unicode"/>
                <a:cs typeface="Lucida Sans Unicode"/>
              </a:rPr>
              <a:t>persona.</a:t>
            </a:r>
            <a:r>
              <a:rPr sz="1400" spc="-75" dirty="0">
                <a:solidFill>
                  <a:srgbClr val="6C7761"/>
                </a:solidFill>
                <a:latin typeface="Lucida Sans Unicode"/>
                <a:cs typeface="Lucida Sans Unicode"/>
              </a:rPr>
              <a:t> </a:t>
            </a:r>
            <a:r>
              <a:rPr sz="1400" spc="5" dirty="0">
                <a:solidFill>
                  <a:srgbClr val="6C7761"/>
                </a:solidFill>
                <a:latin typeface="Lucida Sans Unicode"/>
                <a:cs typeface="Lucida Sans Unicode"/>
              </a:rPr>
              <a:t>Visitar</a:t>
            </a:r>
            <a:r>
              <a:rPr sz="1400" spc="-75" dirty="0">
                <a:solidFill>
                  <a:srgbClr val="6C7761"/>
                </a:solidFill>
                <a:latin typeface="Lucida Sans Unicode"/>
                <a:cs typeface="Lucida Sans Unicode"/>
              </a:rPr>
              <a:t> </a:t>
            </a:r>
            <a:r>
              <a:rPr sz="1400" spc="75" dirty="0">
                <a:solidFill>
                  <a:srgbClr val="6C7761"/>
                </a:solidFill>
                <a:latin typeface="Lucida Sans Unicode"/>
                <a:cs typeface="Lucida Sans Unicode"/>
              </a:rPr>
              <a:t>una</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quesería</a:t>
            </a:r>
            <a:r>
              <a:rPr sz="1400" spc="-75" dirty="0">
                <a:solidFill>
                  <a:srgbClr val="6C7761"/>
                </a:solidFill>
                <a:latin typeface="Lucida Sans Unicode"/>
                <a:cs typeface="Lucida Sans Unicode"/>
              </a:rPr>
              <a:t> </a:t>
            </a:r>
            <a:r>
              <a:rPr sz="1400" spc="50" dirty="0">
                <a:solidFill>
                  <a:srgbClr val="6C7761"/>
                </a:solidFill>
                <a:latin typeface="Lucida Sans Unicode"/>
                <a:cs typeface="Lucida Sans Unicode"/>
              </a:rPr>
              <a:t>asturiana</a:t>
            </a:r>
            <a:r>
              <a:rPr sz="1400" spc="-75" dirty="0">
                <a:solidFill>
                  <a:srgbClr val="6C7761"/>
                </a:solidFill>
                <a:latin typeface="Lucida Sans Unicode"/>
                <a:cs typeface="Lucida Sans Unicode"/>
              </a:rPr>
              <a:t> </a:t>
            </a:r>
            <a:r>
              <a:rPr sz="1400" spc="35" dirty="0">
                <a:solidFill>
                  <a:srgbClr val="6C7761"/>
                </a:solidFill>
                <a:latin typeface="Lucida Sans Unicode"/>
                <a:cs typeface="Lucida Sans Unicode"/>
              </a:rPr>
              <a:t>te</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permitirá</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conocer </a:t>
            </a:r>
            <a:r>
              <a:rPr sz="1400" spc="-43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primera</a:t>
            </a:r>
            <a:r>
              <a:rPr sz="1400" spc="-70" dirty="0">
                <a:solidFill>
                  <a:srgbClr val="6C7761"/>
                </a:solidFill>
                <a:latin typeface="Lucida Sans Unicode"/>
                <a:cs typeface="Lucida Sans Unicode"/>
              </a:rPr>
              <a:t> </a:t>
            </a:r>
            <a:r>
              <a:rPr sz="1400" spc="90" dirty="0">
                <a:solidFill>
                  <a:srgbClr val="6C7761"/>
                </a:solidFill>
                <a:latin typeface="Lucida Sans Unicode"/>
                <a:cs typeface="Lucida Sans Unicode"/>
              </a:rPr>
              <a:t>mano</a:t>
            </a:r>
            <a:r>
              <a:rPr sz="1400" spc="-65" dirty="0">
                <a:solidFill>
                  <a:srgbClr val="6C7761"/>
                </a:solidFill>
                <a:latin typeface="Lucida Sans Unicode"/>
                <a:cs typeface="Lucida Sans Unicode"/>
              </a:rPr>
              <a:t> </a:t>
            </a:r>
            <a:r>
              <a:rPr sz="1400" spc="80" dirty="0">
                <a:solidFill>
                  <a:srgbClr val="6C7761"/>
                </a:solidFill>
                <a:latin typeface="Lucida Sans Unicode"/>
                <a:cs typeface="Lucida Sans Unicode"/>
              </a:rPr>
              <a:t>cómo</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se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elaboran</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los</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quesos</a:t>
            </a:r>
            <a:r>
              <a:rPr sz="1400" spc="-70" dirty="0">
                <a:solidFill>
                  <a:srgbClr val="6C7761"/>
                </a:solidFill>
                <a:latin typeface="Lucida Sans Unicode"/>
                <a:cs typeface="Lucida Sans Unicode"/>
              </a:rPr>
              <a:t> </a:t>
            </a:r>
            <a:r>
              <a:rPr sz="1400" spc="95" dirty="0">
                <a:solidFill>
                  <a:srgbClr val="6C7761"/>
                </a:solidFill>
                <a:latin typeface="Lucida Sans Unicode"/>
                <a:cs typeface="Lucida Sans Unicode"/>
              </a:rPr>
              <a:t>(en</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muchos </a:t>
            </a:r>
            <a:r>
              <a:rPr sz="1400" spc="-434" dirty="0">
                <a:solidFill>
                  <a:srgbClr val="6C7761"/>
                </a:solidFill>
                <a:latin typeface="Lucida Sans Unicode"/>
                <a:cs typeface="Lucida Sans Unicode"/>
              </a:rPr>
              <a:t> </a:t>
            </a:r>
            <a:r>
              <a:rPr sz="1400" spc="35" dirty="0">
                <a:solidFill>
                  <a:srgbClr val="6C7761"/>
                </a:solidFill>
                <a:latin typeface="Lucida Sans Unicode"/>
                <a:cs typeface="Lucida Sans Unicode"/>
              </a:rPr>
              <a:t>casos,</a:t>
            </a:r>
            <a:r>
              <a:rPr sz="1400" spc="-75" dirty="0">
                <a:solidFill>
                  <a:srgbClr val="6C7761"/>
                </a:solidFill>
                <a:latin typeface="Lucida Sans Unicode"/>
                <a:cs typeface="Lucida Sans Unicode"/>
              </a:rPr>
              <a:t> </a:t>
            </a:r>
            <a:r>
              <a:rPr sz="1400" spc="60" dirty="0">
                <a:solidFill>
                  <a:srgbClr val="6C7761"/>
                </a:solidFill>
                <a:latin typeface="Lucida Sans Unicode"/>
                <a:cs typeface="Lucida Sans Unicode"/>
              </a:rPr>
              <a:t>ancestrales)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garantiza</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unas</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vistas</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ensueño.</a:t>
            </a:r>
            <a:endParaRPr sz="1400">
              <a:latin typeface="Lucida Sans Unicode"/>
              <a:cs typeface="Lucida Sans Unicode"/>
            </a:endParaRPr>
          </a:p>
        </p:txBody>
      </p:sp>
      <p:sp>
        <p:nvSpPr>
          <p:cNvPr id="8" name="object 8"/>
          <p:cNvSpPr txBox="1">
            <a:spLocks noGrp="1"/>
          </p:cNvSpPr>
          <p:nvPr>
            <p:ph type="title"/>
          </p:nvPr>
        </p:nvSpPr>
        <p:spPr>
          <a:xfrm>
            <a:off x="444500" y="959923"/>
            <a:ext cx="4511675" cy="391160"/>
          </a:xfrm>
          <a:prstGeom prst="rect">
            <a:avLst/>
          </a:prstGeom>
        </p:spPr>
        <p:txBody>
          <a:bodyPr vert="horz" wrap="square" lIns="0" tIns="12700" rIns="0" bIns="0" rtlCol="0">
            <a:spAutoFit/>
          </a:bodyPr>
          <a:lstStyle/>
          <a:p>
            <a:pPr marL="12700">
              <a:lnSpc>
                <a:spcPct val="100000"/>
              </a:lnSpc>
              <a:spcBef>
                <a:spcPts val="100"/>
              </a:spcBef>
            </a:pPr>
            <a:r>
              <a:rPr spc="225" dirty="0"/>
              <a:t>PAISAJES</a:t>
            </a:r>
            <a:r>
              <a:rPr spc="254" dirty="0"/>
              <a:t> </a:t>
            </a:r>
            <a:r>
              <a:rPr spc="210" dirty="0"/>
              <a:t>GASTRONÓMICOS</a:t>
            </a:r>
            <a:r>
              <a:rPr spc="-290" dirty="0"/>
              <a:t> </a:t>
            </a:r>
          </a:p>
        </p:txBody>
      </p:sp>
      <p:sp>
        <p:nvSpPr>
          <p:cNvPr id="9" name="object 9"/>
          <p:cNvSpPr txBox="1"/>
          <p:nvPr/>
        </p:nvSpPr>
        <p:spPr>
          <a:xfrm>
            <a:off x="660603" y="1471377"/>
            <a:ext cx="3996054" cy="391160"/>
          </a:xfrm>
          <a:prstGeom prst="rect">
            <a:avLst/>
          </a:prstGeom>
        </p:spPr>
        <p:txBody>
          <a:bodyPr vert="horz" wrap="square" lIns="0" tIns="12700" rIns="0" bIns="0" rtlCol="0">
            <a:spAutoFit/>
          </a:bodyPr>
          <a:lstStyle/>
          <a:p>
            <a:pPr marL="12700">
              <a:lnSpc>
                <a:spcPct val="100000"/>
              </a:lnSpc>
              <a:spcBef>
                <a:spcPts val="100"/>
              </a:spcBef>
            </a:pPr>
            <a:r>
              <a:rPr sz="2400" i="1" spc="-75" dirty="0">
                <a:solidFill>
                  <a:srgbClr val="6C7761"/>
                </a:solidFill>
                <a:latin typeface="Cambria"/>
                <a:cs typeface="Cambria"/>
              </a:rPr>
              <a:t>Asturias,</a:t>
            </a:r>
            <a:r>
              <a:rPr sz="2400" i="1" spc="-85" dirty="0">
                <a:solidFill>
                  <a:srgbClr val="6C7761"/>
                </a:solidFill>
                <a:latin typeface="Cambria"/>
                <a:cs typeface="Cambria"/>
              </a:rPr>
              <a:t> </a:t>
            </a:r>
            <a:r>
              <a:rPr sz="2400" i="1" spc="-75" dirty="0">
                <a:solidFill>
                  <a:srgbClr val="6C7761"/>
                </a:solidFill>
                <a:latin typeface="Cambria"/>
                <a:cs typeface="Cambria"/>
              </a:rPr>
              <a:t>la</a:t>
            </a:r>
            <a:r>
              <a:rPr sz="2400" i="1" spc="-85" dirty="0">
                <a:solidFill>
                  <a:srgbClr val="6C7761"/>
                </a:solidFill>
                <a:latin typeface="Cambria"/>
                <a:cs typeface="Cambria"/>
              </a:rPr>
              <a:t> </a:t>
            </a:r>
            <a:r>
              <a:rPr sz="2400" i="1" spc="-145" dirty="0">
                <a:solidFill>
                  <a:srgbClr val="6C7761"/>
                </a:solidFill>
                <a:latin typeface="Cambria"/>
                <a:cs typeface="Cambria"/>
              </a:rPr>
              <a:t>región</a:t>
            </a:r>
            <a:r>
              <a:rPr sz="2400" i="1" spc="-85" dirty="0">
                <a:solidFill>
                  <a:srgbClr val="6C7761"/>
                </a:solidFill>
                <a:latin typeface="Cambria"/>
                <a:cs typeface="Cambria"/>
              </a:rPr>
              <a:t> </a:t>
            </a:r>
            <a:r>
              <a:rPr sz="2400" i="1" spc="-114" dirty="0">
                <a:solidFill>
                  <a:srgbClr val="6C7761"/>
                </a:solidFill>
                <a:latin typeface="Cambria"/>
                <a:cs typeface="Cambria"/>
              </a:rPr>
              <a:t>de</a:t>
            </a:r>
            <a:r>
              <a:rPr sz="2400" i="1" spc="-85" dirty="0">
                <a:solidFill>
                  <a:srgbClr val="6C7761"/>
                </a:solidFill>
                <a:latin typeface="Cambria"/>
                <a:cs typeface="Cambria"/>
              </a:rPr>
              <a:t> los </a:t>
            </a:r>
            <a:r>
              <a:rPr sz="2400" i="1" spc="-15" dirty="0">
                <a:solidFill>
                  <a:srgbClr val="6C7761"/>
                </a:solidFill>
                <a:latin typeface="Cambria"/>
                <a:cs typeface="Cambria"/>
              </a:rPr>
              <a:t>40</a:t>
            </a:r>
            <a:r>
              <a:rPr sz="2400" i="1" spc="-85" dirty="0">
                <a:solidFill>
                  <a:srgbClr val="6C7761"/>
                </a:solidFill>
                <a:latin typeface="Cambria"/>
                <a:cs typeface="Cambria"/>
              </a:rPr>
              <a:t> </a:t>
            </a:r>
            <a:r>
              <a:rPr sz="2400" i="1" spc="-120" dirty="0">
                <a:solidFill>
                  <a:srgbClr val="6C7761"/>
                </a:solidFill>
                <a:latin typeface="Cambria"/>
                <a:cs typeface="Cambria"/>
              </a:rPr>
              <a:t>quesos</a:t>
            </a:r>
            <a:endParaRPr sz="2400">
              <a:latin typeface="Cambria"/>
              <a:cs typeface="Cambria"/>
            </a:endParaRPr>
          </a:p>
        </p:txBody>
      </p:sp>
      <p:pic>
        <p:nvPicPr>
          <p:cNvPr id="10" name="object 10"/>
          <p:cNvPicPr/>
          <p:nvPr/>
        </p:nvPicPr>
        <p:blipFill>
          <a:blip r:embed="rId3" cstate="print"/>
          <a:stretch>
            <a:fillRect/>
          </a:stretch>
        </p:blipFill>
        <p:spPr>
          <a:xfrm>
            <a:off x="7829994" y="1663547"/>
            <a:ext cx="4312805" cy="4600448"/>
          </a:xfrm>
          <a:prstGeom prst="rect">
            <a:avLst/>
          </a:prstGeom>
        </p:spPr>
      </p:pic>
      <p:pic>
        <p:nvPicPr>
          <p:cNvPr id="5" name="Imagen 4" descr="Logotipo&#10;&#10;Descripción generada automáticamente">
            <a:extLst>
              <a:ext uri="{FF2B5EF4-FFF2-40B4-BE49-F238E27FC236}">
                <a16:creationId xmlns:a16="http://schemas.microsoft.com/office/drawing/2014/main" id="{9F97F6D4-7F86-1436-94F5-9CFADA549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01120FCA-418E-4623-2FA6-534B2D3B00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600305" cy="7200265"/>
            <a:chOff x="0" y="0"/>
            <a:chExt cx="12600305" cy="7200265"/>
          </a:xfrm>
        </p:grpSpPr>
        <p:pic>
          <p:nvPicPr>
            <p:cNvPr id="3" name="object 3"/>
            <p:cNvPicPr/>
            <p:nvPr/>
          </p:nvPicPr>
          <p:blipFill>
            <a:blip r:embed="rId2" cstate="print"/>
            <a:stretch>
              <a:fillRect/>
            </a:stretch>
          </p:blipFill>
          <p:spPr>
            <a:xfrm>
              <a:off x="0" y="0"/>
              <a:ext cx="12599999" cy="7199998"/>
            </a:xfrm>
            <a:prstGeom prst="rect">
              <a:avLst/>
            </a:prstGeom>
          </p:spPr>
        </p:pic>
        <p:sp>
          <p:nvSpPr>
            <p:cNvPr id="4" name="object 4"/>
            <p:cNvSpPr/>
            <p:nvPr/>
          </p:nvSpPr>
          <p:spPr>
            <a:xfrm>
              <a:off x="0" y="1"/>
              <a:ext cx="0" cy="7200265"/>
            </a:xfrm>
            <a:custGeom>
              <a:avLst/>
              <a:gdLst/>
              <a:ahLst/>
              <a:cxnLst/>
              <a:rect l="l" t="t" r="r" b="b"/>
              <a:pathLst>
                <a:path h="7200265">
                  <a:moveTo>
                    <a:pt x="0" y="0"/>
                  </a:moveTo>
                  <a:lnTo>
                    <a:pt x="0" y="7199998"/>
                  </a:lnTo>
                </a:path>
              </a:pathLst>
            </a:custGeom>
            <a:solidFill>
              <a:srgbClr val="D4CA9F"/>
            </a:solidFill>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71152" y="2312277"/>
            <a:ext cx="4963795" cy="3822200"/>
          </a:xfrm>
          <a:prstGeom prst="rect">
            <a:avLst/>
          </a:prstGeom>
        </p:spPr>
        <p:txBody>
          <a:bodyPr vert="horz" wrap="square" lIns="0" tIns="12700" rIns="0" bIns="0" rtlCol="0">
            <a:spAutoFit/>
          </a:bodyPr>
          <a:lstStyle/>
          <a:p>
            <a:pPr marL="12700" marR="170815">
              <a:lnSpc>
                <a:spcPct val="107200"/>
              </a:lnSpc>
              <a:spcBef>
                <a:spcPts val="100"/>
              </a:spcBef>
            </a:pPr>
            <a:r>
              <a:rPr sz="1400" spc="15" dirty="0">
                <a:solidFill>
                  <a:srgbClr val="6C7761"/>
                </a:solidFill>
                <a:latin typeface="Lucida Sans Unicode"/>
                <a:cs typeface="Lucida Sans Unicode"/>
              </a:rPr>
              <a:t>La </a:t>
            </a:r>
            <a:r>
              <a:rPr sz="1400" spc="45" dirty="0">
                <a:solidFill>
                  <a:srgbClr val="6C7761"/>
                </a:solidFill>
                <a:latin typeface="Lucida Sans Unicode"/>
                <a:cs typeface="Lucida Sans Unicode"/>
              </a:rPr>
              <a:t>gastronomía </a:t>
            </a:r>
            <a:r>
              <a:rPr sz="1400" spc="55" dirty="0">
                <a:solidFill>
                  <a:srgbClr val="6C7761"/>
                </a:solidFill>
                <a:latin typeface="Lucida Sans Unicode"/>
                <a:cs typeface="Lucida Sans Unicode"/>
              </a:rPr>
              <a:t>en </a:t>
            </a:r>
            <a:r>
              <a:rPr sz="1400" spc="10" dirty="0">
                <a:solidFill>
                  <a:srgbClr val="6C7761"/>
                </a:solidFill>
                <a:latin typeface="Lucida Sans Unicode"/>
                <a:cs typeface="Lucida Sans Unicode"/>
              </a:rPr>
              <a:t>Asturias </a:t>
            </a:r>
            <a:r>
              <a:rPr sz="1400" spc="45" dirty="0">
                <a:solidFill>
                  <a:srgbClr val="6C7761"/>
                </a:solidFill>
                <a:latin typeface="Lucida Sans Unicode"/>
                <a:cs typeface="Lucida Sans Unicode"/>
              </a:rPr>
              <a:t>adquiere </a:t>
            </a:r>
            <a:r>
              <a:rPr sz="1400" spc="10" dirty="0">
                <a:solidFill>
                  <a:srgbClr val="6C7761"/>
                </a:solidFill>
                <a:latin typeface="Lucida Sans Unicode"/>
                <a:cs typeface="Lucida Sans Unicode"/>
              </a:rPr>
              <a:t>el </a:t>
            </a:r>
            <a:r>
              <a:rPr sz="1400" spc="50" dirty="0">
                <a:solidFill>
                  <a:srgbClr val="6C7761"/>
                </a:solidFill>
                <a:latin typeface="Lucida Sans Unicode"/>
                <a:cs typeface="Lucida Sans Unicode"/>
              </a:rPr>
              <a:t>rango </a:t>
            </a:r>
            <a:r>
              <a:rPr sz="1400" spc="75" dirty="0">
                <a:solidFill>
                  <a:srgbClr val="6C7761"/>
                </a:solidFill>
                <a:latin typeface="Lucida Sans Unicode"/>
                <a:cs typeface="Lucida Sans Unicode"/>
              </a:rPr>
              <a:t>de </a:t>
            </a:r>
            <a:r>
              <a:rPr sz="1400" spc="80" dirty="0">
                <a:solidFill>
                  <a:srgbClr val="6C7761"/>
                </a:solidFill>
                <a:latin typeface="Lucida Sans Unicode"/>
                <a:cs typeface="Lucida Sans Unicode"/>
              </a:rPr>
              <a:t> </a:t>
            </a:r>
            <a:r>
              <a:rPr sz="1400" dirty="0">
                <a:solidFill>
                  <a:srgbClr val="6C7761"/>
                </a:solidFill>
                <a:latin typeface="Lucida Sans Unicode"/>
                <a:cs typeface="Lucida Sans Unicode"/>
              </a:rPr>
              <a:t>ritual</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70" dirty="0">
                <a:solidFill>
                  <a:srgbClr val="6C7761"/>
                </a:solidFill>
                <a:latin typeface="Lucida Sans Unicode"/>
                <a:cs typeface="Lucida Sans Unicode"/>
              </a:rPr>
              <a:t>empeño</a:t>
            </a:r>
            <a:r>
              <a:rPr sz="1400" spc="-70" dirty="0">
                <a:solidFill>
                  <a:srgbClr val="6C7761"/>
                </a:solidFill>
                <a:latin typeface="Lucida Sans Unicode"/>
                <a:cs typeface="Lucida Sans Unicode"/>
              </a:rPr>
              <a:t> </a:t>
            </a:r>
            <a:r>
              <a:rPr sz="1400" spc="85" dirty="0">
                <a:solidFill>
                  <a:srgbClr val="6C7761"/>
                </a:solidFill>
                <a:latin typeface="Lucida Sans Unicode"/>
                <a:cs typeface="Lucida Sans Unicode"/>
              </a:rPr>
              <a:t>e</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ilusión</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65" dirty="0">
                <a:solidFill>
                  <a:srgbClr val="6C7761"/>
                </a:solidFill>
                <a:latin typeface="Lucida Sans Unicode"/>
                <a:cs typeface="Lucida Sans Unicode"/>
              </a:rPr>
              <a:t> </a:t>
            </a:r>
            <a:r>
              <a:rPr sz="1400" spc="45" dirty="0">
                <a:solidFill>
                  <a:srgbClr val="6C7761"/>
                </a:solidFill>
                <a:latin typeface="Lucida Sans Unicode"/>
                <a:cs typeface="Lucida Sans Unicode"/>
              </a:rPr>
              <a:t>ponen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ella</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todos </a:t>
            </a:r>
            <a:r>
              <a:rPr sz="1400" spc="-430" dirty="0">
                <a:solidFill>
                  <a:srgbClr val="6C7761"/>
                </a:solidFill>
                <a:latin typeface="Lucida Sans Unicode"/>
                <a:cs typeface="Lucida Sans Unicode"/>
              </a:rPr>
              <a:t> </a:t>
            </a:r>
            <a:r>
              <a:rPr sz="1400" spc="35" dirty="0">
                <a:solidFill>
                  <a:srgbClr val="6C7761"/>
                </a:solidFill>
                <a:latin typeface="Lucida Sans Unicode"/>
                <a:cs typeface="Lucida Sans Unicode"/>
              </a:rPr>
              <a:t>aquellos</a:t>
            </a:r>
            <a:r>
              <a:rPr sz="1400" spc="-75"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spc="85" dirty="0">
                <a:solidFill>
                  <a:srgbClr val="6C7761"/>
                </a:solidFill>
                <a:latin typeface="Lucida Sans Unicode"/>
                <a:cs typeface="Lucida Sans Unicode"/>
              </a:rPr>
              <a:t>hacen</a:t>
            </a:r>
            <a:r>
              <a:rPr sz="1400" spc="-75" dirty="0">
                <a:solidFill>
                  <a:srgbClr val="6C7761"/>
                </a:solidFill>
                <a:latin typeface="Lucida Sans Unicode"/>
                <a:cs typeface="Lucida Sans Unicode"/>
              </a:rPr>
              <a:t> </a:t>
            </a:r>
            <a:r>
              <a:rPr sz="1400" dirty="0">
                <a:solidFill>
                  <a:srgbClr val="6C7761"/>
                </a:solidFill>
                <a:latin typeface="Lucida Sans Unicode"/>
                <a:cs typeface="Lucida Sans Unicode"/>
              </a:rPr>
              <a:t>posible.</a:t>
            </a:r>
            <a:endParaRPr sz="1400" dirty="0">
              <a:latin typeface="Lucida Sans Unicode"/>
              <a:cs typeface="Lucida Sans Unicode"/>
            </a:endParaRPr>
          </a:p>
          <a:p>
            <a:pPr>
              <a:lnSpc>
                <a:spcPct val="100000"/>
              </a:lnSpc>
              <a:spcBef>
                <a:spcPts val="30"/>
              </a:spcBef>
            </a:pPr>
            <a:endParaRPr sz="1150" dirty="0">
              <a:latin typeface="Lucida Sans Unicode"/>
              <a:cs typeface="Lucida Sans Unicode"/>
            </a:endParaRPr>
          </a:p>
          <a:p>
            <a:pPr marL="12700" marR="21590">
              <a:lnSpc>
                <a:spcPct val="107200"/>
              </a:lnSpc>
            </a:pPr>
            <a:r>
              <a:rPr sz="1400" spc="15" dirty="0">
                <a:solidFill>
                  <a:srgbClr val="6C7761"/>
                </a:solidFill>
                <a:latin typeface="Lucida Sans Unicode"/>
                <a:cs typeface="Lucida Sans Unicode"/>
              </a:rPr>
              <a:t>La </a:t>
            </a:r>
            <a:r>
              <a:rPr sz="1400" b="1" spc="80" dirty="0">
                <a:solidFill>
                  <a:srgbClr val="6C7761"/>
                </a:solidFill>
                <a:latin typeface="Tahoma"/>
                <a:cs typeface="Tahoma"/>
              </a:rPr>
              <a:t>marca </a:t>
            </a:r>
            <a:r>
              <a:rPr sz="1400" b="1" spc="50" dirty="0">
                <a:solidFill>
                  <a:srgbClr val="6C7761"/>
                </a:solidFill>
                <a:latin typeface="Tahoma"/>
                <a:cs typeface="Tahoma"/>
              </a:rPr>
              <a:t>de </a:t>
            </a:r>
            <a:r>
              <a:rPr sz="1400" b="1" spc="25" dirty="0">
                <a:solidFill>
                  <a:srgbClr val="6C7761"/>
                </a:solidFill>
                <a:latin typeface="Tahoma"/>
                <a:cs typeface="Tahoma"/>
              </a:rPr>
              <a:t>excelencia </a:t>
            </a:r>
            <a:r>
              <a:rPr sz="1400" b="1" spc="45" dirty="0">
                <a:solidFill>
                  <a:srgbClr val="6C7761"/>
                </a:solidFill>
                <a:latin typeface="Tahoma"/>
                <a:cs typeface="Tahoma"/>
              </a:rPr>
              <a:t>gastronómica </a:t>
            </a:r>
            <a:r>
              <a:rPr sz="1400" b="1" spc="35" dirty="0">
                <a:solidFill>
                  <a:srgbClr val="6C7761"/>
                </a:solidFill>
                <a:latin typeface="Tahoma"/>
                <a:cs typeface="Tahoma"/>
              </a:rPr>
              <a:t>“Mesas </a:t>
            </a:r>
            <a:r>
              <a:rPr sz="1400" b="1" spc="50" dirty="0">
                <a:solidFill>
                  <a:srgbClr val="6C7761"/>
                </a:solidFill>
                <a:latin typeface="Tahoma"/>
                <a:cs typeface="Tahoma"/>
              </a:rPr>
              <a:t>de </a:t>
            </a:r>
            <a:r>
              <a:rPr sz="1400" b="1" spc="55" dirty="0">
                <a:solidFill>
                  <a:srgbClr val="6C7761"/>
                </a:solidFill>
                <a:latin typeface="Tahoma"/>
                <a:cs typeface="Tahoma"/>
              </a:rPr>
              <a:t> </a:t>
            </a:r>
            <a:r>
              <a:rPr sz="1400" b="1" spc="5" dirty="0">
                <a:solidFill>
                  <a:srgbClr val="6C7761"/>
                </a:solidFill>
                <a:latin typeface="Tahoma"/>
                <a:cs typeface="Tahoma"/>
              </a:rPr>
              <a:t>Asturias”,</a:t>
            </a:r>
            <a:r>
              <a:rPr sz="1400" b="1" spc="-45" dirty="0">
                <a:solidFill>
                  <a:srgbClr val="6C7761"/>
                </a:solidFill>
                <a:latin typeface="Tahoma"/>
                <a:cs typeface="Tahoma"/>
              </a:rPr>
              <a:t> </a:t>
            </a:r>
            <a:r>
              <a:rPr sz="1400" spc="35" dirty="0" err="1">
                <a:solidFill>
                  <a:srgbClr val="6C7761"/>
                </a:solidFill>
                <a:latin typeface="Lucida Sans Unicode"/>
                <a:cs typeface="Lucida Sans Unicode"/>
              </a:rPr>
              <a:t>reúne</a:t>
            </a:r>
            <a:r>
              <a:rPr sz="1400" spc="-70" dirty="0">
                <a:solidFill>
                  <a:srgbClr val="6C7761"/>
                </a:solidFill>
                <a:latin typeface="Lucida Sans Unicode"/>
                <a:cs typeface="Lucida Sans Unicode"/>
              </a:rPr>
              <a:t> </a:t>
            </a:r>
            <a:r>
              <a:rPr lang="es-ES" sz="1400" spc="-70" dirty="0" smtClean="0">
                <a:solidFill>
                  <a:srgbClr val="6C7761"/>
                </a:solidFill>
                <a:latin typeface="Lucida Sans Unicode"/>
                <a:cs typeface="Lucida Sans Unicode"/>
              </a:rPr>
              <a:t>a día de hoy </a:t>
            </a:r>
            <a:r>
              <a:rPr sz="1400" spc="170" dirty="0" smtClean="0">
                <a:solidFill>
                  <a:srgbClr val="6C7761"/>
                </a:solidFill>
                <a:latin typeface="Lucida Sans Unicode"/>
                <a:cs typeface="Lucida Sans Unicode"/>
              </a:rPr>
              <a:t>a</a:t>
            </a:r>
            <a:r>
              <a:rPr sz="1400" spc="-75" dirty="0" smtClean="0">
                <a:solidFill>
                  <a:srgbClr val="6C7761"/>
                </a:solidFill>
                <a:latin typeface="Lucida Sans Unicode"/>
                <a:cs typeface="Lucida Sans Unicode"/>
              </a:rPr>
              <a:t> </a:t>
            </a:r>
            <a:r>
              <a:rPr sz="1400" spc="-5" dirty="0" err="1" smtClean="0">
                <a:solidFill>
                  <a:srgbClr val="6C7761"/>
                </a:solidFill>
                <a:latin typeface="Lucida Sans Unicode"/>
                <a:cs typeface="Lucida Sans Unicode"/>
              </a:rPr>
              <a:t>los</a:t>
            </a:r>
            <a:r>
              <a:rPr lang="es-ES" sz="1400" spc="-5" dirty="0" smtClean="0">
                <a:solidFill>
                  <a:srgbClr val="6C7761"/>
                </a:solidFill>
                <a:latin typeface="Lucida Sans Unicode"/>
                <a:cs typeface="Lucida Sans Unicode"/>
              </a:rPr>
              <a:t> </a:t>
            </a:r>
            <a:r>
              <a:rPr lang="es-ES" sz="1400" b="1" spc="-5" dirty="0" smtClean="0">
                <a:solidFill>
                  <a:srgbClr val="6C7761"/>
                </a:solidFill>
                <a:latin typeface="Lucida Sans Unicode"/>
                <a:cs typeface="Lucida Sans Unicode"/>
              </a:rPr>
              <a:t>35</a:t>
            </a:r>
            <a:r>
              <a:rPr sz="1400" spc="-70" dirty="0" smtClean="0">
                <a:solidFill>
                  <a:srgbClr val="6C7761"/>
                </a:solidFill>
                <a:latin typeface="Lucida Sans Unicode"/>
                <a:cs typeface="Lucida Sans Unicode"/>
              </a:rPr>
              <a:t> </a:t>
            </a:r>
            <a:r>
              <a:rPr sz="1400" b="1" spc="15" dirty="0">
                <a:solidFill>
                  <a:srgbClr val="6C7761"/>
                </a:solidFill>
                <a:latin typeface="Tahoma"/>
                <a:cs typeface="Tahoma"/>
              </a:rPr>
              <a:t>mejores</a:t>
            </a:r>
            <a:r>
              <a:rPr sz="1400" b="1" spc="-80" dirty="0">
                <a:solidFill>
                  <a:srgbClr val="6C7761"/>
                </a:solidFill>
                <a:latin typeface="Tahoma"/>
                <a:cs typeface="Tahoma"/>
              </a:rPr>
              <a:t> </a:t>
            </a:r>
            <a:r>
              <a:rPr sz="1400" b="1" spc="20" dirty="0">
                <a:solidFill>
                  <a:srgbClr val="6C7761"/>
                </a:solidFill>
                <a:latin typeface="Tahoma"/>
                <a:cs typeface="Tahoma"/>
              </a:rPr>
              <a:t>restaurantes</a:t>
            </a:r>
            <a:r>
              <a:rPr sz="1400" b="1" spc="-85" dirty="0">
                <a:solidFill>
                  <a:srgbClr val="6C7761"/>
                </a:solidFill>
                <a:latin typeface="Tahoma"/>
                <a:cs typeface="Tahoma"/>
              </a:rPr>
              <a:t> </a:t>
            </a:r>
            <a:r>
              <a:rPr sz="1400" b="1" spc="25" dirty="0">
                <a:solidFill>
                  <a:srgbClr val="6C7761"/>
                </a:solidFill>
                <a:latin typeface="Tahoma"/>
                <a:cs typeface="Tahoma"/>
              </a:rPr>
              <a:t>asturianos </a:t>
            </a:r>
            <a:r>
              <a:rPr sz="1400" b="1" spc="-395" dirty="0">
                <a:solidFill>
                  <a:srgbClr val="6C7761"/>
                </a:solidFill>
                <a:latin typeface="Tahoma"/>
                <a:cs typeface="Tahoma"/>
              </a:rPr>
              <a:t> </a:t>
            </a:r>
            <a:r>
              <a:rPr sz="1400" spc="55" dirty="0">
                <a:solidFill>
                  <a:srgbClr val="6C7761"/>
                </a:solidFill>
                <a:latin typeface="Lucida Sans Unicode"/>
                <a:cs typeface="Lucida Sans Unicode"/>
              </a:rPr>
              <a:t>en </a:t>
            </a:r>
            <a:r>
              <a:rPr sz="1400" spc="-5" dirty="0">
                <a:solidFill>
                  <a:srgbClr val="6C7761"/>
                </a:solidFill>
                <a:latin typeface="Lucida Sans Unicode"/>
                <a:cs typeface="Lucida Sans Unicode"/>
              </a:rPr>
              <a:t>los </a:t>
            </a:r>
            <a:r>
              <a:rPr sz="1400" spc="60" dirty="0">
                <a:solidFill>
                  <a:srgbClr val="6C7761"/>
                </a:solidFill>
                <a:latin typeface="Lucida Sans Unicode"/>
                <a:cs typeface="Lucida Sans Unicode"/>
              </a:rPr>
              <a:t>que </a:t>
            </a:r>
            <a:r>
              <a:rPr sz="1400" spc="50" dirty="0">
                <a:solidFill>
                  <a:srgbClr val="6C7761"/>
                </a:solidFill>
                <a:latin typeface="Lucida Sans Unicode"/>
                <a:cs typeface="Lucida Sans Unicode"/>
              </a:rPr>
              <a:t>se </a:t>
            </a:r>
            <a:r>
              <a:rPr sz="1400" spc="55" dirty="0">
                <a:solidFill>
                  <a:srgbClr val="6C7761"/>
                </a:solidFill>
                <a:latin typeface="Lucida Sans Unicode"/>
                <a:cs typeface="Lucida Sans Unicode"/>
              </a:rPr>
              <a:t>elaboran </a:t>
            </a:r>
            <a:r>
              <a:rPr sz="1400" dirty="0">
                <a:solidFill>
                  <a:srgbClr val="6C7761"/>
                </a:solidFill>
                <a:latin typeface="Lucida Sans Unicode"/>
                <a:cs typeface="Lucida Sans Unicode"/>
              </a:rPr>
              <a:t>distintos </a:t>
            </a:r>
            <a:r>
              <a:rPr sz="1400" spc="5" dirty="0">
                <a:solidFill>
                  <a:srgbClr val="6C7761"/>
                </a:solidFill>
                <a:latin typeface="Lucida Sans Unicode"/>
                <a:cs typeface="Lucida Sans Unicode"/>
              </a:rPr>
              <a:t>tipos </a:t>
            </a:r>
            <a:r>
              <a:rPr sz="1400" spc="75" dirty="0">
                <a:solidFill>
                  <a:srgbClr val="6C7761"/>
                </a:solidFill>
                <a:latin typeface="Lucida Sans Unicode"/>
                <a:cs typeface="Lucida Sans Unicode"/>
              </a:rPr>
              <a:t>de </a:t>
            </a:r>
            <a:r>
              <a:rPr sz="1400" spc="70" dirty="0">
                <a:solidFill>
                  <a:srgbClr val="6C7761"/>
                </a:solidFill>
                <a:latin typeface="Lucida Sans Unicode"/>
                <a:cs typeface="Lucida Sans Unicode"/>
              </a:rPr>
              <a:t>cocina </a:t>
            </a:r>
            <a:r>
              <a:rPr sz="1400" spc="75" dirty="0">
                <a:solidFill>
                  <a:srgbClr val="6C7761"/>
                </a:solidFill>
                <a:latin typeface="Lucida Sans Unicode"/>
                <a:cs typeface="Lucida Sans Unicode"/>
              </a:rPr>
              <a:t> </a:t>
            </a:r>
            <a:r>
              <a:rPr sz="1400" spc="25" dirty="0">
                <a:solidFill>
                  <a:srgbClr val="6C7761"/>
                </a:solidFill>
                <a:latin typeface="Lucida Sans Unicode"/>
                <a:cs typeface="Lucida Sans Unicode"/>
              </a:rPr>
              <a:t>(tradicional, </a:t>
            </a:r>
            <a:r>
              <a:rPr sz="1400" spc="30" dirty="0">
                <a:solidFill>
                  <a:srgbClr val="6C7761"/>
                </a:solidFill>
                <a:latin typeface="Lucida Sans Unicode"/>
                <a:cs typeface="Lucida Sans Unicode"/>
              </a:rPr>
              <a:t>tradicional </a:t>
            </a:r>
            <a:r>
              <a:rPr sz="1400" spc="70" dirty="0">
                <a:solidFill>
                  <a:srgbClr val="6C7761"/>
                </a:solidFill>
                <a:latin typeface="Lucida Sans Unicode"/>
                <a:cs typeface="Lucida Sans Unicode"/>
              </a:rPr>
              <a:t>renovada </a:t>
            </a:r>
            <a:r>
              <a:rPr sz="1400" spc="35" dirty="0">
                <a:solidFill>
                  <a:srgbClr val="6C7761"/>
                </a:solidFill>
                <a:latin typeface="Lucida Sans Unicode"/>
                <a:cs typeface="Lucida Sans Unicode"/>
              </a:rPr>
              <a:t>o </a:t>
            </a:r>
            <a:r>
              <a:rPr sz="1400" spc="75" dirty="0">
                <a:solidFill>
                  <a:srgbClr val="6C7761"/>
                </a:solidFill>
                <a:latin typeface="Lucida Sans Unicode"/>
                <a:cs typeface="Lucida Sans Unicode"/>
              </a:rPr>
              <a:t>de </a:t>
            </a:r>
            <a:r>
              <a:rPr sz="1400" spc="25" dirty="0">
                <a:solidFill>
                  <a:srgbClr val="6C7761"/>
                </a:solidFill>
                <a:latin typeface="Lucida Sans Unicode"/>
                <a:cs typeface="Lucida Sans Unicode"/>
              </a:rPr>
              <a:t>autor), </a:t>
            </a:r>
            <a:r>
              <a:rPr sz="1400" spc="30" dirty="0">
                <a:solidFill>
                  <a:srgbClr val="6C7761"/>
                </a:solidFill>
                <a:latin typeface="Lucida Sans Unicode"/>
                <a:cs typeface="Lucida Sans Unicode"/>
              </a:rPr>
              <a:t>pero </a:t>
            </a:r>
            <a:r>
              <a:rPr sz="1400" spc="35" dirty="0">
                <a:solidFill>
                  <a:srgbClr val="6C7761"/>
                </a:solidFill>
                <a:latin typeface="Lucida Sans Unicode"/>
                <a:cs typeface="Lucida Sans Unicode"/>
              </a:rPr>
              <a:t> </a:t>
            </a:r>
            <a:r>
              <a:rPr sz="1400" spc="55" dirty="0">
                <a:solidFill>
                  <a:srgbClr val="6C7761"/>
                </a:solidFill>
                <a:latin typeface="Lucida Sans Unicode"/>
                <a:cs typeface="Lucida Sans Unicode"/>
              </a:rPr>
              <a:t>donde</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siempre</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prima</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exquisitez</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culinaria</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del</a:t>
            </a:r>
            <a:endParaRPr sz="1400" dirty="0">
              <a:latin typeface="Lucida Sans Unicode"/>
              <a:cs typeface="Lucida Sans Unicode"/>
            </a:endParaRPr>
          </a:p>
          <a:p>
            <a:pPr marL="12700">
              <a:lnSpc>
                <a:spcPct val="100000"/>
              </a:lnSpc>
              <a:spcBef>
                <a:spcPts val="120"/>
              </a:spcBef>
            </a:pPr>
            <a:r>
              <a:rPr sz="1400" spc="45" dirty="0">
                <a:solidFill>
                  <a:srgbClr val="6C7761"/>
                </a:solidFill>
                <a:latin typeface="Lucida Sans Unicode"/>
                <a:cs typeface="Lucida Sans Unicode"/>
              </a:rPr>
              <a:t>Paraíso</a:t>
            </a:r>
            <a:r>
              <a:rPr sz="1400" spc="-110" dirty="0">
                <a:solidFill>
                  <a:srgbClr val="6C7761"/>
                </a:solidFill>
                <a:latin typeface="Lucida Sans Unicode"/>
                <a:cs typeface="Lucida Sans Unicode"/>
              </a:rPr>
              <a:t> </a:t>
            </a:r>
            <a:r>
              <a:rPr sz="1400" spc="5" dirty="0">
                <a:solidFill>
                  <a:srgbClr val="6C7761"/>
                </a:solidFill>
                <a:latin typeface="Lucida Sans Unicode"/>
                <a:cs typeface="Lucida Sans Unicode"/>
              </a:rPr>
              <a:t>Natural.</a:t>
            </a:r>
            <a:endParaRPr sz="1400" dirty="0">
              <a:latin typeface="Lucida Sans Unicode"/>
              <a:cs typeface="Lucida Sans Unicode"/>
            </a:endParaRPr>
          </a:p>
          <a:p>
            <a:pPr>
              <a:lnSpc>
                <a:spcPct val="100000"/>
              </a:lnSpc>
              <a:spcBef>
                <a:spcPts val="30"/>
              </a:spcBef>
            </a:pPr>
            <a:endParaRPr sz="1150" dirty="0">
              <a:latin typeface="Lucida Sans Unicode"/>
              <a:cs typeface="Lucida Sans Unicode"/>
            </a:endParaRPr>
          </a:p>
          <a:p>
            <a:pPr marL="12700" marR="5080">
              <a:lnSpc>
                <a:spcPct val="107200"/>
              </a:lnSpc>
            </a:pPr>
            <a:r>
              <a:rPr sz="1400" spc="5" dirty="0">
                <a:solidFill>
                  <a:srgbClr val="6C7761"/>
                </a:solidFill>
                <a:latin typeface="Lucida Sans Unicode"/>
                <a:cs typeface="Lucida Sans Unicode"/>
              </a:rPr>
              <a:t>Todos </a:t>
            </a:r>
            <a:r>
              <a:rPr sz="1400" dirty="0">
                <a:solidFill>
                  <a:srgbClr val="6C7761"/>
                </a:solidFill>
                <a:latin typeface="Lucida Sans Unicode"/>
                <a:cs typeface="Lucida Sans Unicode"/>
              </a:rPr>
              <a:t>ellos </a:t>
            </a:r>
            <a:r>
              <a:rPr sz="1400" spc="70" dirty="0">
                <a:solidFill>
                  <a:srgbClr val="6C7761"/>
                </a:solidFill>
                <a:latin typeface="Lucida Sans Unicode"/>
                <a:cs typeface="Lucida Sans Unicode"/>
              </a:rPr>
              <a:t>encarnan </a:t>
            </a:r>
            <a:r>
              <a:rPr sz="1400" spc="40" dirty="0">
                <a:solidFill>
                  <a:srgbClr val="6C7761"/>
                </a:solidFill>
                <a:latin typeface="Lucida Sans Unicode"/>
                <a:cs typeface="Lucida Sans Unicode"/>
              </a:rPr>
              <a:t>las </a:t>
            </a:r>
            <a:r>
              <a:rPr sz="1400" spc="60" dirty="0">
                <a:solidFill>
                  <a:srgbClr val="6C7761"/>
                </a:solidFill>
                <a:latin typeface="Lucida Sans Unicode"/>
                <a:cs typeface="Lucida Sans Unicode"/>
              </a:rPr>
              <a:t>cualidades </a:t>
            </a:r>
            <a:r>
              <a:rPr sz="1400" spc="75" dirty="0">
                <a:solidFill>
                  <a:srgbClr val="6C7761"/>
                </a:solidFill>
                <a:latin typeface="Lucida Sans Unicode"/>
                <a:cs typeface="Lucida Sans Unicode"/>
              </a:rPr>
              <a:t>de </a:t>
            </a:r>
            <a:r>
              <a:rPr sz="1400" spc="55" dirty="0">
                <a:solidFill>
                  <a:srgbClr val="6C7761"/>
                </a:solidFill>
                <a:latin typeface="Lucida Sans Unicode"/>
                <a:cs typeface="Lucida Sans Unicode"/>
              </a:rPr>
              <a:t>la </a:t>
            </a:r>
            <a:r>
              <a:rPr sz="1400" spc="70" dirty="0">
                <a:solidFill>
                  <a:srgbClr val="6C7761"/>
                </a:solidFill>
                <a:latin typeface="Lucida Sans Unicode"/>
                <a:cs typeface="Lucida Sans Unicode"/>
              </a:rPr>
              <a:t>cocina </a:t>
            </a:r>
            <a:r>
              <a:rPr sz="1400" spc="75" dirty="0">
                <a:solidFill>
                  <a:srgbClr val="6C7761"/>
                </a:solidFill>
                <a:latin typeface="Lucida Sans Unicode"/>
                <a:cs typeface="Lucida Sans Unicode"/>
              </a:rPr>
              <a:t> </a:t>
            </a:r>
            <a:r>
              <a:rPr sz="1400" spc="30" dirty="0">
                <a:solidFill>
                  <a:srgbClr val="6C7761"/>
                </a:solidFill>
                <a:latin typeface="Lucida Sans Unicode"/>
                <a:cs typeface="Lucida Sans Unicode"/>
              </a:rPr>
              <a:t>asturiana: </a:t>
            </a:r>
            <a:r>
              <a:rPr sz="1400" spc="20" dirty="0">
                <a:solidFill>
                  <a:srgbClr val="6C7761"/>
                </a:solidFill>
                <a:latin typeface="Lucida Sans Unicode"/>
                <a:cs typeface="Lucida Sans Unicode"/>
              </a:rPr>
              <a:t>su </a:t>
            </a:r>
            <a:r>
              <a:rPr sz="1400" spc="50" dirty="0">
                <a:solidFill>
                  <a:srgbClr val="6C7761"/>
                </a:solidFill>
                <a:latin typeface="Lucida Sans Unicode"/>
                <a:cs typeface="Lucida Sans Unicode"/>
              </a:rPr>
              <a:t>lealtad </a:t>
            </a:r>
            <a:r>
              <a:rPr sz="1400" spc="170" dirty="0">
                <a:solidFill>
                  <a:srgbClr val="6C7761"/>
                </a:solidFill>
                <a:latin typeface="Lucida Sans Unicode"/>
                <a:cs typeface="Lucida Sans Unicode"/>
              </a:rPr>
              <a:t>a </a:t>
            </a:r>
            <a:r>
              <a:rPr sz="1400" spc="55" dirty="0">
                <a:solidFill>
                  <a:srgbClr val="6C7761"/>
                </a:solidFill>
                <a:latin typeface="Lucida Sans Unicode"/>
                <a:cs typeface="Lucida Sans Unicode"/>
              </a:rPr>
              <a:t>la </a:t>
            </a:r>
            <a:r>
              <a:rPr sz="1400" spc="5" dirty="0">
                <a:solidFill>
                  <a:srgbClr val="6C7761"/>
                </a:solidFill>
                <a:latin typeface="Lucida Sans Unicode"/>
                <a:cs typeface="Lucida Sans Unicode"/>
              </a:rPr>
              <a:t>tradición, </a:t>
            </a:r>
            <a:r>
              <a:rPr sz="1400" spc="20" dirty="0">
                <a:solidFill>
                  <a:srgbClr val="6C7761"/>
                </a:solidFill>
                <a:latin typeface="Lucida Sans Unicode"/>
                <a:cs typeface="Lucida Sans Unicode"/>
              </a:rPr>
              <a:t>su </a:t>
            </a:r>
            <a:r>
              <a:rPr sz="1400" spc="30" dirty="0">
                <a:solidFill>
                  <a:srgbClr val="6C7761"/>
                </a:solidFill>
                <a:latin typeface="Lucida Sans Unicode"/>
                <a:cs typeface="Lucida Sans Unicode"/>
              </a:rPr>
              <a:t>creatividad, </a:t>
            </a:r>
            <a:r>
              <a:rPr sz="1400" spc="20" dirty="0">
                <a:solidFill>
                  <a:srgbClr val="6C7761"/>
                </a:solidFill>
                <a:latin typeface="Lucida Sans Unicode"/>
                <a:cs typeface="Lucida Sans Unicode"/>
              </a:rPr>
              <a:t>su </a:t>
            </a:r>
            <a:r>
              <a:rPr sz="1400" spc="25" dirty="0">
                <a:solidFill>
                  <a:srgbClr val="6C7761"/>
                </a:solidFill>
                <a:latin typeface="Lucida Sans Unicode"/>
                <a:cs typeface="Lucida Sans Unicode"/>
              </a:rPr>
              <a:t> </a:t>
            </a:r>
            <a:r>
              <a:rPr sz="1400" dirty="0">
                <a:solidFill>
                  <a:srgbClr val="6C7761"/>
                </a:solidFill>
                <a:latin typeface="Lucida Sans Unicode"/>
                <a:cs typeface="Lucida Sans Unicode"/>
              </a:rPr>
              <a:t>calidez,</a:t>
            </a:r>
            <a:r>
              <a:rPr sz="1400" spc="-75"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75" dirty="0">
                <a:solidFill>
                  <a:srgbClr val="6C7761"/>
                </a:solidFill>
                <a:latin typeface="Lucida Sans Unicode"/>
                <a:cs typeface="Lucida Sans Unicode"/>
              </a:rPr>
              <a:t> </a:t>
            </a:r>
            <a:r>
              <a:rPr sz="1400" spc="50" dirty="0">
                <a:solidFill>
                  <a:srgbClr val="6C7761"/>
                </a:solidFill>
                <a:latin typeface="Lucida Sans Unicode"/>
                <a:cs typeface="Lucida Sans Unicode"/>
              </a:rPr>
              <a:t>cercanía,</a:t>
            </a:r>
            <a:r>
              <a:rPr sz="1400" spc="-75"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75" dirty="0">
                <a:solidFill>
                  <a:srgbClr val="6C7761"/>
                </a:solidFill>
                <a:latin typeface="Lucida Sans Unicode"/>
                <a:cs typeface="Lucida Sans Unicode"/>
              </a:rPr>
              <a:t> </a:t>
            </a:r>
            <a:r>
              <a:rPr sz="1400" spc="-5" dirty="0">
                <a:solidFill>
                  <a:srgbClr val="6C7761"/>
                </a:solidFill>
                <a:latin typeface="Lucida Sans Unicode"/>
                <a:cs typeface="Lucida Sans Unicode"/>
              </a:rPr>
              <a:t>filosofía</a:t>
            </a:r>
            <a:r>
              <a:rPr sz="1400" spc="-75" dirty="0">
                <a:solidFill>
                  <a:srgbClr val="6C7761"/>
                </a:solidFill>
                <a:latin typeface="Lucida Sans Unicode"/>
                <a:cs typeface="Lucida Sans Unicode"/>
              </a:rPr>
              <a:t> </a:t>
            </a:r>
            <a:r>
              <a:rPr sz="1400" spc="110" dirty="0">
                <a:solidFill>
                  <a:srgbClr val="6C7761"/>
                </a:solidFill>
                <a:latin typeface="Lucida Sans Unicode"/>
                <a:cs typeface="Lucida Sans Unicode"/>
              </a:rPr>
              <a:t>basada</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5" dirty="0">
                <a:solidFill>
                  <a:srgbClr val="6C7761"/>
                </a:solidFill>
                <a:latin typeface="Lucida Sans Unicode"/>
                <a:cs typeface="Lucida Sans Unicode"/>
              </a:rPr>
              <a:t> </a:t>
            </a:r>
            <a:r>
              <a:rPr sz="1400" spc="65" dirty="0">
                <a:solidFill>
                  <a:srgbClr val="6C7761"/>
                </a:solidFill>
                <a:latin typeface="Lucida Sans Unicode"/>
                <a:cs typeface="Lucida Sans Unicode"/>
              </a:rPr>
              <a:t>despensa </a:t>
            </a:r>
            <a:r>
              <a:rPr sz="1400" spc="-430" dirty="0">
                <a:solidFill>
                  <a:srgbClr val="6C7761"/>
                </a:solidFill>
                <a:latin typeface="Lucida Sans Unicode"/>
                <a:cs typeface="Lucida Sans Unicode"/>
              </a:rPr>
              <a:t> </a:t>
            </a:r>
            <a:r>
              <a:rPr sz="1400" spc="35" dirty="0">
                <a:solidFill>
                  <a:srgbClr val="6C7761"/>
                </a:solidFill>
                <a:latin typeface="Lucida Sans Unicode"/>
                <a:cs typeface="Lucida Sans Unicode"/>
              </a:rPr>
              <a:t>natural</a:t>
            </a:r>
            <a:r>
              <a:rPr sz="1400" spc="-70" dirty="0">
                <a:solidFill>
                  <a:srgbClr val="6C7761"/>
                </a:solidFill>
                <a:latin typeface="Lucida Sans Unicode"/>
                <a:cs typeface="Lucida Sans Unicode"/>
              </a:rPr>
              <a:t> </a:t>
            </a:r>
            <a:r>
              <a:rPr sz="1400" spc="105" dirty="0">
                <a:solidFill>
                  <a:srgbClr val="6C7761"/>
                </a:solidFill>
                <a:latin typeface="Lucida Sans Unicode"/>
                <a:cs typeface="Lucida Sans Unicode"/>
              </a:rPr>
              <a:t>más</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asturiana,</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65" dirty="0">
                <a:solidFill>
                  <a:srgbClr val="6C7761"/>
                </a:solidFill>
                <a:latin typeface="Lucida Sans Unicode"/>
                <a:cs typeface="Lucida Sans Unicode"/>
              </a:rPr>
              <a:t> </a:t>
            </a:r>
            <a:r>
              <a:rPr sz="1400" spc="20" dirty="0">
                <a:solidFill>
                  <a:srgbClr val="6C7761"/>
                </a:solidFill>
                <a:latin typeface="Lucida Sans Unicode"/>
                <a:cs typeface="Lucida Sans Unicode"/>
              </a:rPr>
              <a:t>sentido</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familiar</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65" dirty="0">
                <a:solidFill>
                  <a:srgbClr val="6C7761"/>
                </a:solidFill>
                <a:latin typeface="Lucida Sans Unicode"/>
                <a:cs typeface="Lucida Sans Unicode"/>
              </a:rPr>
              <a:t> </a:t>
            </a:r>
            <a:r>
              <a:rPr sz="1400" spc="70" dirty="0">
                <a:solidFill>
                  <a:srgbClr val="6C7761"/>
                </a:solidFill>
                <a:latin typeface="Lucida Sans Unicode"/>
                <a:cs typeface="Lucida Sans Unicode"/>
              </a:rPr>
              <a:t>amigable </a:t>
            </a:r>
            <a:r>
              <a:rPr sz="1400" spc="-430"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5" dirty="0">
                <a:solidFill>
                  <a:srgbClr val="6C7761"/>
                </a:solidFill>
                <a:latin typeface="Lucida Sans Unicode"/>
                <a:cs typeface="Lucida Sans Unicode"/>
              </a:rPr>
              <a:t> </a:t>
            </a:r>
            <a:r>
              <a:rPr sz="1400" spc="30" dirty="0">
                <a:solidFill>
                  <a:srgbClr val="6C7761"/>
                </a:solidFill>
                <a:latin typeface="Lucida Sans Unicode"/>
                <a:cs typeface="Lucida Sans Unicode"/>
              </a:rPr>
              <a:t>todo</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aquel</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los</a:t>
            </a:r>
            <a:r>
              <a:rPr sz="1400" spc="-75" dirty="0">
                <a:solidFill>
                  <a:srgbClr val="6C7761"/>
                </a:solidFill>
                <a:latin typeface="Lucida Sans Unicode"/>
                <a:cs typeface="Lucida Sans Unicode"/>
              </a:rPr>
              <a:t> </a:t>
            </a:r>
            <a:r>
              <a:rPr sz="1400" spc="-5" dirty="0">
                <a:solidFill>
                  <a:srgbClr val="6C7761"/>
                </a:solidFill>
                <a:latin typeface="Lucida Sans Unicode"/>
                <a:cs typeface="Lucida Sans Unicode"/>
              </a:rPr>
              <a:t>visita.</a:t>
            </a:r>
            <a:endParaRPr sz="1400" dirty="0">
              <a:latin typeface="Lucida Sans Unicode"/>
              <a:cs typeface="Lucida Sans Unicode"/>
            </a:endParaRPr>
          </a:p>
        </p:txBody>
      </p:sp>
      <p:sp>
        <p:nvSpPr>
          <p:cNvPr id="3" name="object 3"/>
          <p:cNvSpPr txBox="1">
            <a:spLocks noGrp="1"/>
          </p:cNvSpPr>
          <p:nvPr>
            <p:ph type="title"/>
          </p:nvPr>
        </p:nvSpPr>
        <p:spPr>
          <a:xfrm>
            <a:off x="1555151" y="1109590"/>
            <a:ext cx="3363595" cy="756920"/>
          </a:xfrm>
          <a:prstGeom prst="rect">
            <a:avLst/>
          </a:prstGeom>
        </p:spPr>
        <p:txBody>
          <a:bodyPr vert="horz" wrap="square" lIns="0" tIns="12700" rIns="0" bIns="0" rtlCol="0">
            <a:spAutoFit/>
          </a:bodyPr>
          <a:lstStyle/>
          <a:p>
            <a:pPr marL="12700" marR="5080">
              <a:lnSpc>
                <a:spcPct val="100000"/>
              </a:lnSpc>
              <a:spcBef>
                <a:spcPts val="100"/>
              </a:spcBef>
            </a:pPr>
            <a:r>
              <a:rPr spc="204" dirty="0"/>
              <a:t>MARCA</a:t>
            </a:r>
            <a:r>
              <a:rPr spc="285" dirty="0"/>
              <a:t> </a:t>
            </a:r>
            <a:r>
              <a:rPr spc="150" dirty="0"/>
              <a:t>DE</a:t>
            </a:r>
            <a:r>
              <a:rPr spc="285" dirty="0"/>
              <a:t> </a:t>
            </a:r>
            <a:r>
              <a:rPr spc="250" dirty="0"/>
              <a:t>CALIDAD </a:t>
            </a:r>
            <a:r>
              <a:rPr spc="-515" dirty="0"/>
              <a:t> </a:t>
            </a:r>
            <a:r>
              <a:rPr spc="210" dirty="0"/>
              <a:t>GASTRONÓMICA</a:t>
            </a:r>
            <a:r>
              <a:rPr spc="-290" dirty="0"/>
              <a:t> </a:t>
            </a:r>
          </a:p>
        </p:txBody>
      </p:sp>
      <p:pic>
        <p:nvPicPr>
          <p:cNvPr id="4" name="object 4"/>
          <p:cNvPicPr/>
          <p:nvPr/>
        </p:nvPicPr>
        <p:blipFill>
          <a:blip r:embed="rId2" cstate="print"/>
          <a:stretch>
            <a:fillRect/>
          </a:stretch>
        </p:blipFill>
        <p:spPr>
          <a:xfrm>
            <a:off x="7507061" y="1428191"/>
            <a:ext cx="4635737" cy="4343615"/>
          </a:xfrm>
          <a:prstGeom prst="rect">
            <a:avLst/>
          </a:prstGeom>
        </p:spPr>
      </p:pic>
      <p:sp>
        <p:nvSpPr>
          <p:cNvPr id="5" name="object 5"/>
          <p:cNvSpPr/>
          <p:nvPr/>
        </p:nvSpPr>
        <p:spPr>
          <a:xfrm>
            <a:off x="0" y="0"/>
            <a:ext cx="864235" cy="7200265"/>
          </a:xfrm>
          <a:custGeom>
            <a:avLst/>
            <a:gdLst/>
            <a:ahLst/>
            <a:cxnLst/>
            <a:rect l="l" t="t" r="r" b="b"/>
            <a:pathLst>
              <a:path w="864235" h="7200265">
                <a:moveTo>
                  <a:pt x="864006" y="0"/>
                </a:moveTo>
                <a:lnTo>
                  <a:pt x="0" y="0"/>
                </a:lnTo>
                <a:lnTo>
                  <a:pt x="0" y="7199998"/>
                </a:lnTo>
                <a:lnTo>
                  <a:pt x="864006" y="7199998"/>
                </a:lnTo>
                <a:lnTo>
                  <a:pt x="864006" y="0"/>
                </a:lnTo>
                <a:close/>
              </a:path>
            </a:pathLst>
          </a:custGeom>
          <a:solidFill>
            <a:srgbClr val="D4CA9F"/>
          </a:solidFill>
        </p:spPr>
        <p:txBody>
          <a:bodyPr wrap="square" lIns="0" tIns="0" rIns="0" bIns="0" rtlCol="0"/>
          <a:lstStyle/>
          <a:p>
            <a:endParaRPr/>
          </a:p>
        </p:txBody>
      </p:sp>
      <p:pic>
        <p:nvPicPr>
          <p:cNvPr id="6" name="Imagen 5" descr="Logotipo&#10;&#10;Descripción generada automáticamente">
            <a:extLst>
              <a:ext uri="{FF2B5EF4-FFF2-40B4-BE49-F238E27FC236}">
                <a16:creationId xmlns:a16="http://schemas.microsoft.com/office/drawing/2014/main" id="{431BD4F0-2664-9024-8840-E4DDBEDBC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E3EEA636-C2F9-8066-5142-935832E8B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25164" y="2451348"/>
            <a:ext cx="4277360" cy="3455035"/>
          </a:xfrm>
          <a:prstGeom prst="rect">
            <a:avLst/>
          </a:prstGeom>
        </p:spPr>
        <p:txBody>
          <a:bodyPr vert="horz" wrap="square" lIns="0" tIns="12700" rIns="0" bIns="0" rtlCol="0">
            <a:spAutoFit/>
          </a:bodyPr>
          <a:lstStyle/>
          <a:p>
            <a:pPr marL="12700" marR="5080">
              <a:lnSpc>
                <a:spcPct val="107200"/>
              </a:lnSpc>
              <a:spcBef>
                <a:spcPts val="100"/>
              </a:spcBef>
            </a:pPr>
            <a:r>
              <a:rPr sz="1400" spc="15" dirty="0">
                <a:solidFill>
                  <a:srgbClr val="6C7761"/>
                </a:solidFill>
                <a:latin typeface="Lucida Sans Unicode"/>
                <a:cs typeface="Lucida Sans Unicode"/>
              </a:rPr>
              <a:t>La </a:t>
            </a:r>
            <a:r>
              <a:rPr sz="1400" b="1" spc="25" dirty="0">
                <a:solidFill>
                  <a:srgbClr val="6C7761"/>
                </a:solidFill>
                <a:latin typeface="Tahoma"/>
                <a:cs typeface="Tahoma"/>
              </a:rPr>
              <a:t>sidra </a:t>
            </a:r>
            <a:r>
              <a:rPr sz="1400" b="1" spc="35" dirty="0">
                <a:solidFill>
                  <a:srgbClr val="6C7761"/>
                </a:solidFill>
                <a:latin typeface="Tahoma"/>
                <a:cs typeface="Tahoma"/>
              </a:rPr>
              <a:t>es la </a:t>
            </a:r>
            <a:r>
              <a:rPr sz="1400" b="1" spc="50" dirty="0">
                <a:solidFill>
                  <a:srgbClr val="6C7761"/>
                </a:solidFill>
                <a:latin typeface="Tahoma"/>
                <a:cs typeface="Tahoma"/>
              </a:rPr>
              <a:t>bebida </a:t>
            </a:r>
            <a:r>
              <a:rPr sz="1400" b="1" spc="35" dirty="0">
                <a:solidFill>
                  <a:srgbClr val="6C7761"/>
                </a:solidFill>
                <a:latin typeface="Tahoma"/>
                <a:cs typeface="Tahoma"/>
              </a:rPr>
              <a:t>asturiana </a:t>
            </a:r>
            <a:r>
              <a:rPr sz="1400" b="1" spc="15" dirty="0">
                <a:solidFill>
                  <a:srgbClr val="6C7761"/>
                </a:solidFill>
                <a:latin typeface="Tahoma"/>
                <a:cs typeface="Tahoma"/>
              </a:rPr>
              <a:t>por </a:t>
            </a:r>
            <a:r>
              <a:rPr sz="1400" b="1" spc="25" dirty="0">
                <a:solidFill>
                  <a:srgbClr val="6C7761"/>
                </a:solidFill>
                <a:latin typeface="Tahoma"/>
                <a:cs typeface="Tahoma"/>
              </a:rPr>
              <a:t>excelencia </a:t>
            </a:r>
            <a:r>
              <a:rPr sz="1400" b="1" spc="-400" dirty="0">
                <a:solidFill>
                  <a:srgbClr val="6C7761"/>
                </a:solidFill>
                <a:latin typeface="Tahoma"/>
                <a:cs typeface="Tahoma"/>
              </a:rPr>
              <a:t> </a:t>
            </a:r>
            <a:r>
              <a:rPr sz="1400" spc="55" dirty="0">
                <a:solidFill>
                  <a:srgbClr val="6C7761"/>
                </a:solidFill>
                <a:latin typeface="Lucida Sans Unicode"/>
                <a:cs typeface="Lucida Sans Unicode"/>
              </a:rPr>
              <a:t>y</a:t>
            </a:r>
            <a:r>
              <a:rPr sz="1400" spc="-75" dirty="0">
                <a:solidFill>
                  <a:srgbClr val="6C7761"/>
                </a:solidFill>
                <a:latin typeface="Lucida Sans Unicode"/>
                <a:cs typeface="Lucida Sans Unicode"/>
              </a:rPr>
              <a:t> </a:t>
            </a:r>
            <a:r>
              <a:rPr sz="1400" spc="40" dirty="0">
                <a:solidFill>
                  <a:srgbClr val="6C7761"/>
                </a:solidFill>
                <a:latin typeface="Lucida Sans Unicode"/>
                <a:cs typeface="Lucida Sans Unicode"/>
              </a:rPr>
              <a:t>las</a:t>
            </a:r>
            <a:r>
              <a:rPr sz="1400" spc="-75" dirty="0">
                <a:solidFill>
                  <a:srgbClr val="6C7761"/>
                </a:solidFill>
                <a:latin typeface="Lucida Sans Unicode"/>
                <a:cs typeface="Lucida Sans Unicode"/>
              </a:rPr>
              <a:t> </a:t>
            </a:r>
            <a:r>
              <a:rPr sz="1400" spc="-5" dirty="0">
                <a:solidFill>
                  <a:srgbClr val="6C7761"/>
                </a:solidFill>
                <a:latin typeface="Lucida Sans Unicode"/>
                <a:cs typeface="Lucida Sans Unicode"/>
              </a:rPr>
              <a:t>sidrerías,</a:t>
            </a:r>
            <a:r>
              <a:rPr sz="1400" spc="-75" dirty="0">
                <a:solidFill>
                  <a:srgbClr val="6C7761"/>
                </a:solidFill>
                <a:latin typeface="Lucida Sans Unicode"/>
                <a:cs typeface="Lucida Sans Unicode"/>
              </a:rPr>
              <a:t> </a:t>
            </a:r>
            <a:r>
              <a:rPr sz="1400" spc="-5" dirty="0">
                <a:solidFill>
                  <a:srgbClr val="6C7761"/>
                </a:solidFill>
                <a:latin typeface="Lucida Sans Unicode"/>
                <a:cs typeface="Lucida Sans Unicode"/>
              </a:rPr>
              <a:t>los</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lugares</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donde</a:t>
            </a:r>
            <a:r>
              <a:rPr sz="1400" spc="-75" dirty="0">
                <a:solidFill>
                  <a:srgbClr val="6C7761"/>
                </a:solidFill>
                <a:latin typeface="Lucida Sans Unicode"/>
                <a:cs typeface="Lucida Sans Unicode"/>
              </a:rPr>
              <a:t> </a:t>
            </a:r>
            <a:r>
              <a:rPr sz="1400" spc="50" dirty="0">
                <a:solidFill>
                  <a:srgbClr val="6C7761"/>
                </a:solidFill>
                <a:latin typeface="Lucida Sans Unicode"/>
                <a:cs typeface="Lucida Sans Unicode"/>
              </a:rPr>
              <a:t>habitualmente </a:t>
            </a:r>
            <a:r>
              <a:rPr sz="1400" spc="-425" dirty="0">
                <a:solidFill>
                  <a:srgbClr val="6C7761"/>
                </a:solidFill>
                <a:latin typeface="Lucida Sans Unicode"/>
                <a:cs typeface="Lucida Sans Unicode"/>
              </a:rPr>
              <a:t> </a:t>
            </a:r>
            <a:r>
              <a:rPr sz="1400" spc="50" dirty="0">
                <a:solidFill>
                  <a:srgbClr val="6C7761"/>
                </a:solidFill>
                <a:latin typeface="Lucida Sans Unicode"/>
                <a:cs typeface="Lucida Sans Unicode"/>
              </a:rPr>
              <a:t>se </a:t>
            </a:r>
            <a:r>
              <a:rPr sz="1400" spc="65" dirty="0">
                <a:solidFill>
                  <a:srgbClr val="6C7761"/>
                </a:solidFill>
                <a:latin typeface="Lucida Sans Unicode"/>
                <a:cs typeface="Lucida Sans Unicode"/>
              </a:rPr>
              <a:t>consume </a:t>
            </a:r>
            <a:r>
              <a:rPr sz="1400" spc="40" dirty="0">
                <a:solidFill>
                  <a:srgbClr val="6C7761"/>
                </a:solidFill>
                <a:latin typeface="Lucida Sans Unicode"/>
                <a:cs typeface="Lucida Sans Unicode"/>
              </a:rPr>
              <a:t>este </a:t>
            </a:r>
            <a:r>
              <a:rPr sz="1400" spc="10" dirty="0">
                <a:solidFill>
                  <a:srgbClr val="6C7761"/>
                </a:solidFill>
                <a:latin typeface="Lucida Sans Unicode"/>
                <a:cs typeface="Lucida Sans Unicode"/>
              </a:rPr>
              <a:t>producto, </a:t>
            </a:r>
            <a:r>
              <a:rPr sz="1400" spc="50" dirty="0">
                <a:solidFill>
                  <a:srgbClr val="6C7761"/>
                </a:solidFill>
                <a:latin typeface="Lucida Sans Unicode"/>
                <a:cs typeface="Lucida Sans Unicode"/>
              </a:rPr>
              <a:t>se encuentran </a:t>
            </a:r>
            <a:r>
              <a:rPr sz="1400" spc="55" dirty="0">
                <a:solidFill>
                  <a:srgbClr val="6C7761"/>
                </a:solidFill>
                <a:latin typeface="Lucida Sans Unicode"/>
                <a:cs typeface="Lucida Sans Unicode"/>
              </a:rPr>
              <a:t> </a:t>
            </a:r>
            <a:r>
              <a:rPr sz="1400" spc="40" dirty="0">
                <a:solidFill>
                  <a:srgbClr val="6C7761"/>
                </a:solidFill>
                <a:latin typeface="Lucida Sans Unicode"/>
                <a:cs typeface="Lucida Sans Unicode"/>
              </a:rPr>
              <a:t>repartidas </a:t>
            </a:r>
            <a:r>
              <a:rPr sz="1400" spc="15" dirty="0">
                <a:solidFill>
                  <a:srgbClr val="6C7761"/>
                </a:solidFill>
                <a:latin typeface="Lucida Sans Unicode"/>
                <a:cs typeface="Lucida Sans Unicode"/>
              </a:rPr>
              <a:t>por </a:t>
            </a:r>
            <a:r>
              <a:rPr sz="1400" spc="30" dirty="0">
                <a:solidFill>
                  <a:srgbClr val="6C7761"/>
                </a:solidFill>
                <a:latin typeface="Lucida Sans Unicode"/>
                <a:cs typeface="Lucida Sans Unicode"/>
              </a:rPr>
              <a:t>todo </a:t>
            </a:r>
            <a:r>
              <a:rPr sz="1400" spc="10" dirty="0">
                <a:solidFill>
                  <a:srgbClr val="6C7761"/>
                </a:solidFill>
                <a:latin typeface="Lucida Sans Unicode"/>
                <a:cs typeface="Lucida Sans Unicode"/>
              </a:rPr>
              <a:t>el </a:t>
            </a:r>
            <a:r>
              <a:rPr sz="1400" spc="45" dirty="0">
                <a:solidFill>
                  <a:srgbClr val="6C7761"/>
                </a:solidFill>
                <a:latin typeface="Lucida Sans Unicode"/>
                <a:cs typeface="Lucida Sans Unicode"/>
              </a:rPr>
              <a:t>Paraíso </a:t>
            </a:r>
            <a:r>
              <a:rPr sz="1400" dirty="0">
                <a:solidFill>
                  <a:srgbClr val="6C7761"/>
                </a:solidFill>
                <a:latin typeface="Lucida Sans Unicode"/>
                <a:cs typeface="Lucida Sans Unicode"/>
              </a:rPr>
              <a:t>Natural, </a:t>
            </a:r>
            <a:r>
              <a:rPr sz="1400" spc="5" dirty="0">
                <a:solidFill>
                  <a:srgbClr val="6C7761"/>
                </a:solidFill>
                <a:latin typeface="Lucida Sans Unicode"/>
                <a:cs typeface="Lucida Sans Unicode"/>
              </a:rPr>
              <a:t> </a:t>
            </a:r>
            <a:r>
              <a:rPr sz="1400" spc="35" dirty="0">
                <a:solidFill>
                  <a:srgbClr val="6C7761"/>
                </a:solidFill>
                <a:latin typeface="Lucida Sans Unicode"/>
                <a:cs typeface="Lucida Sans Unicode"/>
              </a:rPr>
              <a:t>integrando </a:t>
            </a:r>
            <a:r>
              <a:rPr sz="1400" spc="60" dirty="0">
                <a:solidFill>
                  <a:srgbClr val="6C7761"/>
                </a:solidFill>
                <a:latin typeface="Lucida Sans Unicode"/>
                <a:cs typeface="Lucida Sans Unicode"/>
              </a:rPr>
              <a:t>algunas </a:t>
            </a:r>
            <a:r>
              <a:rPr sz="1400" spc="75" dirty="0">
                <a:solidFill>
                  <a:srgbClr val="6C7761"/>
                </a:solidFill>
                <a:latin typeface="Lucida Sans Unicode"/>
                <a:cs typeface="Lucida Sans Unicode"/>
              </a:rPr>
              <a:t>de </a:t>
            </a:r>
            <a:r>
              <a:rPr sz="1400" spc="30" dirty="0">
                <a:solidFill>
                  <a:srgbClr val="6C7761"/>
                </a:solidFill>
                <a:latin typeface="Lucida Sans Unicode"/>
                <a:cs typeface="Lucida Sans Unicode"/>
              </a:rPr>
              <a:t>ellas </a:t>
            </a:r>
            <a:r>
              <a:rPr sz="1400" spc="40" dirty="0">
                <a:solidFill>
                  <a:srgbClr val="6C7761"/>
                </a:solidFill>
                <a:latin typeface="Lucida Sans Unicode"/>
                <a:cs typeface="Lucida Sans Unicode"/>
              </a:rPr>
              <a:t>este </a:t>
            </a:r>
            <a:r>
              <a:rPr sz="1400" dirty="0">
                <a:solidFill>
                  <a:srgbClr val="6C7761"/>
                </a:solidFill>
                <a:latin typeface="Lucida Sans Unicode"/>
                <a:cs typeface="Lucida Sans Unicode"/>
              </a:rPr>
              <a:t>sello </a:t>
            </a:r>
            <a:r>
              <a:rPr sz="1400" spc="75" dirty="0">
                <a:solidFill>
                  <a:srgbClr val="6C7761"/>
                </a:solidFill>
                <a:latin typeface="Lucida Sans Unicode"/>
                <a:cs typeface="Lucida Sans Unicode"/>
              </a:rPr>
              <a:t>de </a:t>
            </a:r>
            <a:r>
              <a:rPr sz="1400" spc="80" dirty="0">
                <a:solidFill>
                  <a:srgbClr val="6C7761"/>
                </a:solidFill>
                <a:latin typeface="Lucida Sans Unicode"/>
                <a:cs typeface="Lucida Sans Unicode"/>
              </a:rPr>
              <a:t> </a:t>
            </a:r>
            <a:r>
              <a:rPr sz="1400" spc="65" dirty="0">
                <a:solidFill>
                  <a:srgbClr val="6C7761"/>
                </a:solidFill>
                <a:latin typeface="Lucida Sans Unicode"/>
                <a:cs typeface="Lucida Sans Unicode"/>
              </a:rPr>
              <a:t>calidad</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conocido</a:t>
            </a:r>
            <a:r>
              <a:rPr sz="1400" spc="-70" dirty="0">
                <a:solidFill>
                  <a:srgbClr val="6C7761"/>
                </a:solidFill>
                <a:latin typeface="Lucida Sans Unicode"/>
                <a:cs typeface="Lucida Sans Unicode"/>
              </a:rPr>
              <a:t> </a:t>
            </a:r>
            <a:r>
              <a:rPr sz="1400" spc="80" dirty="0">
                <a:solidFill>
                  <a:srgbClr val="6C7761"/>
                </a:solidFill>
                <a:latin typeface="Lucida Sans Unicode"/>
                <a:cs typeface="Lucida Sans Unicode"/>
              </a:rPr>
              <a:t>como</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Sidrerías</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Asturias.</a:t>
            </a:r>
            <a:endParaRPr sz="1400" dirty="0">
              <a:latin typeface="Lucida Sans Unicode"/>
              <a:cs typeface="Lucida Sans Unicode"/>
            </a:endParaRPr>
          </a:p>
          <a:p>
            <a:pPr>
              <a:lnSpc>
                <a:spcPct val="100000"/>
              </a:lnSpc>
              <a:spcBef>
                <a:spcPts val="30"/>
              </a:spcBef>
            </a:pPr>
            <a:endParaRPr sz="1150" dirty="0">
              <a:latin typeface="Lucida Sans Unicode"/>
              <a:cs typeface="Lucida Sans Unicode"/>
            </a:endParaRPr>
          </a:p>
          <a:p>
            <a:pPr marL="12700" marR="255904">
              <a:lnSpc>
                <a:spcPct val="107200"/>
              </a:lnSpc>
            </a:pPr>
            <a:r>
              <a:rPr sz="1400" spc="15" dirty="0" smtClean="0">
                <a:solidFill>
                  <a:srgbClr val="6C7761"/>
                </a:solidFill>
                <a:latin typeface="Lucida Sans Unicode"/>
                <a:cs typeface="Lucida Sans Unicode"/>
              </a:rPr>
              <a:t>Las</a:t>
            </a:r>
            <a:r>
              <a:rPr lang="es-ES" sz="1400" spc="15" dirty="0" smtClean="0">
                <a:solidFill>
                  <a:srgbClr val="6C7761"/>
                </a:solidFill>
                <a:latin typeface="Lucida Sans Unicode"/>
                <a:cs typeface="Lucida Sans Unicode"/>
              </a:rPr>
              <a:t> </a:t>
            </a:r>
            <a:r>
              <a:rPr lang="es-ES" sz="1400" b="1" spc="15" dirty="0" smtClean="0">
                <a:solidFill>
                  <a:srgbClr val="6C7761"/>
                </a:solidFill>
                <a:latin typeface="Lucida Sans Unicode"/>
                <a:cs typeface="Lucida Sans Unicode"/>
              </a:rPr>
              <a:t>27</a:t>
            </a:r>
            <a:r>
              <a:rPr sz="1400" b="1" spc="15" dirty="0" smtClean="0">
                <a:solidFill>
                  <a:srgbClr val="6C7761"/>
                </a:solidFill>
                <a:latin typeface="Lucida Sans Unicode"/>
                <a:cs typeface="Lucida Sans Unicode"/>
              </a:rPr>
              <a:t> </a:t>
            </a:r>
            <a:r>
              <a:rPr sz="1400" b="1" spc="15" dirty="0">
                <a:solidFill>
                  <a:srgbClr val="6C7761"/>
                </a:solidFill>
                <a:latin typeface="Lucida Sans Unicode"/>
                <a:cs typeface="Lucida Sans Unicode"/>
              </a:rPr>
              <a:t>sidrerías</a:t>
            </a:r>
            <a:r>
              <a:rPr sz="1400" spc="15" dirty="0">
                <a:solidFill>
                  <a:srgbClr val="6C7761"/>
                </a:solidFill>
                <a:latin typeface="Lucida Sans Unicode"/>
                <a:cs typeface="Lucida Sans Unicode"/>
              </a:rPr>
              <a:t> </a:t>
            </a:r>
            <a:r>
              <a:rPr sz="1400" spc="40" dirty="0">
                <a:solidFill>
                  <a:srgbClr val="6C7761"/>
                </a:solidFill>
                <a:latin typeface="Lucida Sans Unicode"/>
                <a:cs typeface="Lucida Sans Unicode"/>
              </a:rPr>
              <a:t>pertenecientes </a:t>
            </a:r>
            <a:r>
              <a:rPr sz="1400" spc="170" dirty="0">
                <a:solidFill>
                  <a:srgbClr val="6C7761"/>
                </a:solidFill>
                <a:latin typeface="Lucida Sans Unicode"/>
                <a:cs typeface="Lucida Sans Unicode"/>
              </a:rPr>
              <a:t>a </a:t>
            </a:r>
            <a:r>
              <a:rPr sz="1400" spc="55" dirty="0">
                <a:solidFill>
                  <a:srgbClr val="6C7761"/>
                </a:solidFill>
                <a:latin typeface="Lucida Sans Unicode"/>
                <a:cs typeface="Lucida Sans Unicode"/>
              </a:rPr>
              <a:t>la </a:t>
            </a:r>
            <a:r>
              <a:rPr sz="1400" spc="110" dirty="0">
                <a:solidFill>
                  <a:srgbClr val="6C7761"/>
                </a:solidFill>
                <a:latin typeface="Lucida Sans Unicode"/>
                <a:cs typeface="Lucida Sans Unicode"/>
              </a:rPr>
              <a:t>marca </a:t>
            </a:r>
            <a:r>
              <a:rPr sz="1400" spc="114" dirty="0">
                <a:solidFill>
                  <a:srgbClr val="6C7761"/>
                </a:solidFill>
                <a:latin typeface="Lucida Sans Unicode"/>
                <a:cs typeface="Lucida Sans Unicode"/>
              </a:rPr>
              <a:t> </a:t>
            </a:r>
            <a:r>
              <a:rPr sz="1400" spc="20" dirty="0">
                <a:solidFill>
                  <a:srgbClr val="6C7761"/>
                </a:solidFill>
                <a:latin typeface="Lucida Sans Unicode"/>
                <a:cs typeface="Lucida Sans Unicode"/>
              </a:rPr>
              <a:t>“</a:t>
            </a:r>
            <a:r>
              <a:rPr sz="1400" spc="20" dirty="0" err="1">
                <a:solidFill>
                  <a:srgbClr val="6C7761"/>
                </a:solidFill>
                <a:latin typeface="Lucida Sans Unicode"/>
                <a:cs typeface="Lucida Sans Unicode"/>
              </a:rPr>
              <a:t>Sidrería</a:t>
            </a:r>
            <a:r>
              <a:rPr lang="es-ES" sz="1400" spc="20" dirty="0">
                <a:solidFill>
                  <a:srgbClr val="6C7761"/>
                </a:solidFill>
                <a:latin typeface="Lucida Sans Unicode"/>
                <a:cs typeface="Lucida Sans Unicode"/>
              </a:rPr>
              <a:t>s</a:t>
            </a:r>
            <a:r>
              <a:rPr sz="1400" spc="-8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5" dirty="0">
                <a:solidFill>
                  <a:srgbClr val="6C7761"/>
                </a:solidFill>
                <a:latin typeface="Lucida Sans Unicode"/>
                <a:cs typeface="Lucida Sans Unicode"/>
              </a:rPr>
              <a:t> </a:t>
            </a:r>
            <a:r>
              <a:rPr sz="1400" spc="10" dirty="0">
                <a:solidFill>
                  <a:srgbClr val="6C7761"/>
                </a:solidFill>
                <a:latin typeface="Lucida Sans Unicode"/>
                <a:cs typeface="Lucida Sans Unicode"/>
              </a:rPr>
              <a:t>Asturias”</a:t>
            </a:r>
            <a:r>
              <a:rPr sz="1400" spc="-75" dirty="0">
                <a:solidFill>
                  <a:srgbClr val="6C7761"/>
                </a:solidFill>
                <a:latin typeface="Lucida Sans Unicode"/>
                <a:cs typeface="Lucida Sans Unicode"/>
              </a:rPr>
              <a:t> </a:t>
            </a:r>
            <a:r>
              <a:rPr sz="1400" spc="25" dirty="0">
                <a:solidFill>
                  <a:srgbClr val="6C7761"/>
                </a:solidFill>
                <a:latin typeface="Lucida Sans Unicode"/>
                <a:cs typeface="Lucida Sans Unicode"/>
              </a:rPr>
              <a:t>son</a:t>
            </a:r>
            <a:r>
              <a:rPr sz="1400" spc="-75" dirty="0">
                <a:solidFill>
                  <a:srgbClr val="6C7761"/>
                </a:solidFill>
                <a:latin typeface="Lucida Sans Unicode"/>
                <a:cs typeface="Lucida Sans Unicode"/>
              </a:rPr>
              <a:t> </a:t>
            </a:r>
            <a:r>
              <a:rPr sz="1400" spc="35" dirty="0">
                <a:solidFill>
                  <a:srgbClr val="6C7761"/>
                </a:solidFill>
                <a:latin typeface="Lucida Sans Unicode"/>
                <a:cs typeface="Lucida Sans Unicode"/>
              </a:rPr>
              <a:t>ejemplo</a:t>
            </a:r>
            <a:r>
              <a:rPr sz="1400" spc="-8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5" dirty="0">
                <a:solidFill>
                  <a:srgbClr val="6C7761"/>
                </a:solidFill>
                <a:latin typeface="Lucida Sans Unicode"/>
                <a:cs typeface="Lucida Sans Unicode"/>
              </a:rPr>
              <a:t> </a:t>
            </a:r>
            <a:r>
              <a:rPr sz="1400" spc="50" dirty="0">
                <a:solidFill>
                  <a:srgbClr val="6C7761"/>
                </a:solidFill>
                <a:latin typeface="Lucida Sans Unicode"/>
                <a:cs typeface="Lucida Sans Unicode"/>
              </a:rPr>
              <a:t>esmero </a:t>
            </a:r>
            <a:r>
              <a:rPr sz="1400" spc="-425" dirty="0">
                <a:solidFill>
                  <a:srgbClr val="6C7761"/>
                </a:solidFill>
                <a:latin typeface="Lucida Sans Unicode"/>
                <a:cs typeface="Lucida Sans Unicode"/>
              </a:rPr>
              <a:t> </a:t>
            </a:r>
            <a:r>
              <a:rPr sz="1400" spc="55" dirty="0">
                <a:solidFill>
                  <a:srgbClr val="6C7761"/>
                </a:solidFill>
                <a:latin typeface="Lucida Sans Unicode"/>
                <a:cs typeface="Lucida Sans Unicode"/>
              </a:rPr>
              <a:t>en </a:t>
            </a:r>
            <a:r>
              <a:rPr sz="1400" spc="10" dirty="0">
                <a:solidFill>
                  <a:srgbClr val="6C7761"/>
                </a:solidFill>
                <a:latin typeface="Lucida Sans Unicode"/>
                <a:cs typeface="Lucida Sans Unicode"/>
              </a:rPr>
              <a:t>el </a:t>
            </a:r>
            <a:r>
              <a:rPr sz="1400" b="1" spc="-10" dirty="0">
                <a:solidFill>
                  <a:srgbClr val="6C7761"/>
                </a:solidFill>
                <a:latin typeface="Tahoma"/>
                <a:cs typeface="Tahoma"/>
              </a:rPr>
              <a:t>trato, </a:t>
            </a:r>
            <a:r>
              <a:rPr sz="1400" b="1" spc="55" dirty="0">
                <a:solidFill>
                  <a:srgbClr val="6C7761"/>
                </a:solidFill>
                <a:latin typeface="Tahoma"/>
                <a:cs typeface="Tahoma"/>
              </a:rPr>
              <a:t>calidad </a:t>
            </a:r>
            <a:r>
              <a:rPr sz="1400" spc="55" dirty="0">
                <a:solidFill>
                  <a:srgbClr val="6C7761"/>
                </a:solidFill>
                <a:latin typeface="Lucida Sans Unicode"/>
                <a:cs typeface="Lucida Sans Unicode"/>
              </a:rPr>
              <a:t>en la </a:t>
            </a:r>
            <a:r>
              <a:rPr sz="1400" spc="70" dirty="0">
                <a:solidFill>
                  <a:srgbClr val="6C7761"/>
                </a:solidFill>
                <a:latin typeface="Lucida Sans Unicode"/>
                <a:cs typeface="Lucida Sans Unicode"/>
              </a:rPr>
              <a:t>cocina </a:t>
            </a:r>
            <a:r>
              <a:rPr sz="1400" spc="55" dirty="0">
                <a:solidFill>
                  <a:srgbClr val="6C7761"/>
                </a:solidFill>
                <a:latin typeface="Lucida Sans Unicode"/>
                <a:cs typeface="Lucida Sans Unicode"/>
              </a:rPr>
              <a:t>y </a:t>
            </a:r>
            <a:r>
              <a:rPr sz="1400" b="1" spc="50" dirty="0">
                <a:solidFill>
                  <a:srgbClr val="6C7761"/>
                </a:solidFill>
                <a:latin typeface="Tahoma"/>
                <a:cs typeface="Tahoma"/>
              </a:rPr>
              <a:t>cuidado </a:t>
            </a:r>
            <a:r>
              <a:rPr sz="1400" b="1" spc="55" dirty="0">
                <a:solidFill>
                  <a:srgbClr val="6C7761"/>
                </a:solidFill>
                <a:latin typeface="Tahoma"/>
                <a:cs typeface="Tahoma"/>
              </a:rPr>
              <a:t> </a:t>
            </a:r>
            <a:r>
              <a:rPr sz="1400" spc="75" dirty="0">
                <a:solidFill>
                  <a:srgbClr val="6C7761"/>
                </a:solidFill>
                <a:latin typeface="Lucida Sans Unicode"/>
                <a:cs typeface="Lucida Sans Unicode"/>
              </a:rPr>
              <a:t>de </a:t>
            </a:r>
            <a:r>
              <a:rPr sz="1400" spc="-5" dirty="0">
                <a:solidFill>
                  <a:srgbClr val="6C7761"/>
                </a:solidFill>
                <a:latin typeface="Lucida Sans Unicode"/>
                <a:cs typeface="Lucida Sans Unicode"/>
              </a:rPr>
              <a:t>los </a:t>
            </a:r>
            <a:r>
              <a:rPr sz="1400" spc="15" dirty="0">
                <a:solidFill>
                  <a:srgbClr val="6C7761"/>
                </a:solidFill>
                <a:latin typeface="Lucida Sans Unicode"/>
                <a:cs typeface="Lucida Sans Unicode"/>
              </a:rPr>
              <a:t>detalles. </a:t>
            </a:r>
            <a:r>
              <a:rPr sz="1400" spc="-10" dirty="0">
                <a:solidFill>
                  <a:srgbClr val="6C7761"/>
                </a:solidFill>
                <a:latin typeface="Lucida Sans Unicode"/>
                <a:cs typeface="Lucida Sans Unicode"/>
              </a:rPr>
              <a:t>En </a:t>
            </a:r>
            <a:r>
              <a:rPr sz="1400" spc="55" dirty="0">
                <a:solidFill>
                  <a:srgbClr val="6C7761"/>
                </a:solidFill>
                <a:latin typeface="Lucida Sans Unicode"/>
                <a:cs typeface="Lucida Sans Unicode"/>
              </a:rPr>
              <a:t>todas </a:t>
            </a:r>
            <a:r>
              <a:rPr sz="1400" spc="30" dirty="0">
                <a:solidFill>
                  <a:srgbClr val="6C7761"/>
                </a:solidFill>
                <a:latin typeface="Lucida Sans Unicode"/>
                <a:cs typeface="Lucida Sans Unicode"/>
              </a:rPr>
              <a:t>ellas </a:t>
            </a:r>
            <a:r>
              <a:rPr sz="1400" spc="50" dirty="0">
                <a:solidFill>
                  <a:srgbClr val="6C7761"/>
                </a:solidFill>
                <a:latin typeface="Lucida Sans Unicode"/>
                <a:cs typeface="Lucida Sans Unicode"/>
              </a:rPr>
              <a:t>encontrarás </a:t>
            </a:r>
            <a:r>
              <a:rPr sz="1400" spc="55" dirty="0">
                <a:solidFill>
                  <a:srgbClr val="6C7761"/>
                </a:solidFill>
                <a:latin typeface="Lucida Sans Unicode"/>
                <a:cs typeface="Lucida Sans Unicode"/>
              </a:rPr>
              <a:t> </a:t>
            </a:r>
            <a:r>
              <a:rPr sz="1400" spc="25" dirty="0">
                <a:solidFill>
                  <a:srgbClr val="6C7761"/>
                </a:solidFill>
                <a:latin typeface="Lucida Sans Unicode"/>
                <a:cs typeface="Lucida Sans Unicode"/>
              </a:rPr>
              <a:t>sidra</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0" dirty="0">
                <a:solidFill>
                  <a:srgbClr val="6C7761"/>
                </a:solidFill>
                <a:latin typeface="Lucida Sans Unicode"/>
                <a:cs typeface="Lucida Sans Unicode"/>
              </a:rPr>
              <a:t> </a:t>
            </a:r>
            <a:r>
              <a:rPr sz="1400" b="1" spc="30" dirty="0">
                <a:solidFill>
                  <a:srgbClr val="6C7761"/>
                </a:solidFill>
                <a:latin typeface="Tahoma"/>
                <a:cs typeface="Tahoma"/>
              </a:rPr>
              <a:t>Denominación</a:t>
            </a:r>
            <a:r>
              <a:rPr sz="1400" b="1" spc="-75" dirty="0">
                <a:solidFill>
                  <a:srgbClr val="6C7761"/>
                </a:solidFill>
                <a:latin typeface="Tahoma"/>
                <a:cs typeface="Tahoma"/>
              </a:rPr>
              <a:t> </a:t>
            </a:r>
            <a:r>
              <a:rPr sz="1400" b="1" spc="50" dirty="0">
                <a:solidFill>
                  <a:srgbClr val="6C7761"/>
                </a:solidFill>
                <a:latin typeface="Tahoma"/>
                <a:cs typeface="Tahoma"/>
              </a:rPr>
              <a:t>de</a:t>
            </a:r>
            <a:r>
              <a:rPr sz="1400" b="1" spc="-80" dirty="0">
                <a:solidFill>
                  <a:srgbClr val="6C7761"/>
                </a:solidFill>
                <a:latin typeface="Tahoma"/>
                <a:cs typeface="Tahoma"/>
              </a:rPr>
              <a:t> </a:t>
            </a:r>
            <a:r>
              <a:rPr sz="1400" b="1" spc="-5" dirty="0">
                <a:solidFill>
                  <a:srgbClr val="6C7761"/>
                </a:solidFill>
                <a:latin typeface="Tahoma"/>
                <a:cs typeface="Tahoma"/>
              </a:rPr>
              <a:t>Origen,</a:t>
            </a:r>
            <a:r>
              <a:rPr sz="1400" b="1" spc="-40" dirty="0">
                <a:solidFill>
                  <a:srgbClr val="6C7761"/>
                </a:solidFill>
                <a:latin typeface="Tahoma"/>
                <a:cs typeface="Tahoma"/>
              </a:rPr>
              <a:t> </a:t>
            </a:r>
            <a:r>
              <a:rPr sz="1400" spc="35" dirty="0">
                <a:solidFill>
                  <a:srgbClr val="6C7761"/>
                </a:solidFill>
                <a:latin typeface="Lucida Sans Unicode"/>
                <a:cs typeface="Lucida Sans Unicode"/>
              </a:rPr>
              <a:t>personal </a:t>
            </a:r>
            <a:r>
              <a:rPr sz="1400" spc="-425" dirty="0">
                <a:solidFill>
                  <a:srgbClr val="6C7761"/>
                </a:solidFill>
                <a:latin typeface="Lucida Sans Unicode"/>
                <a:cs typeface="Lucida Sans Unicode"/>
              </a:rPr>
              <a:t> </a:t>
            </a:r>
            <a:r>
              <a:rPr sz="1400" spc="35" dirty="0">
                <a:solidFill>
                  <a:srgbClr val="6C7761"/>
                </a:solidFill>
                <a:latin typeface="Lucida Sans Unicode"/>
                <a:cs typeface="Lucida Sans Unicode"/>
              </a:rPr>
              <a:t>especializado </a:t>
            </a:r>
            <a:r>
              <a:rPr sz="1400" spc="55" dirty="0">
                <a:solidFill>
                  <a:srgbClr val="6C7761"/>
                </a:solidFill>
                <a:latin typeface="Lucida Sans Unicode"/>
                <a:cs typeface="Lucida Sans Unicode"/>
              </a:rPr>
              <a:t>en </a:t>
            </a:r>
            <a:r>
              <a:rPr sz="1400" spc="10" dirty="0">
                <a:solidFill>
                  <a:srgbClr val="6C7761"/>
                </a:solidFill>
                <a:latin typeface="Lucida Sans Unicode"/>
                <a:cs typeface="Lucida Sans Unicode"/>
              </a:rPr>
              <a:t>el </a:t>
            </a:r>
            <a:r>
              <a:rPr sz="1400" spc="75" dirty="0">
                <a:solidFill>
                  <a:srgbClr val="6C7761"/>
                </a:solidFill>
                <a:latin typeface="Lucida Sans Unicode"/>
                <a:cs typeface="Lucida Sans Unicode"/>
              </a:rPr>
              <a:t>escanciado </a:t>
            </a:r>
            <a:r>
              <a:rPr sz="1400" spc="30" dirty="0">
                <a:solidFill>
                  <a:srgbClr val="6C7761"/>
                </a:solidFill>
                <a:latin typeface="Lucida Sans Unicode"/>
                <a:cs typeface="Lucida Sans Unicode"/>
              </a:rPr>
              <a:t>del </a:t>
            </a:r>
            <a:r>
              <a:rPr sz="1400" dirty="0">
                <a:solidFill>
                  <a:srgbClr val="6C7761"/>
                </a:solidFill>
                <a:latin typeface="Lucida Sans Unicode"/>
                <a:cs typeface="Lucida Sans Unicode"/>
              </a:rPr>
              <a:t>líquido </a:t>
            </a:r>
            <a:r>
              <a:rPr sz="1400" spc="5" dirty="0">
                <a:solidFill>
                  <a:srgbClr val="6C7761"/>
                </a:solidFill>
                <a:latin typeface="Lucida Sans Unicode"/>
                <a:cs typeface="Lucida Sans Unicode"/>
              </a:rPr>
              <a:t> </a:t>
            </a:r>
            <a:r>
              <a:rPr sz="1400" spc="20" dirty="0">
                <a:solidFill>
                  <a:srgbClr val="6C7761"/>
                </a:solidFill>
                <a:latin typeface="Lucida Sans Unicode"/>
                <a:cs typeface="Lucida Sans Unicode"/>
              </a:rPr>
              <a:t>patrio </a:t>
            </a:r>
            <a:r>
              <a:rPr sz="1400" spc="55" dirty="0">
                <a:solidFill>
                  <a:srgbClr val="6C7761"/>
                </a:solidFill>
                <a:latin typeface="Lucida Sans Unicode"/>
                <a:cs typeface="Lucida Sans Unicode"/>
              </a:rPr>
              <a:t>y </a:t>
            </a:r>
            <a:r>
              <a:rPr sz="1400" spc="75" dirty="0">
                <a:solidFill>
                  <a:srgbClr val="6C7761"/>
                </a:solidFill>
                <a:latin typeface="Lucida Sans Unicode"/>
                <a:cs typeface="Lucida Sans Unicode"/>
              </a:rPr>
              <a:t>una </a:t>
            </a:r>
            <a:r>
              <a:rPr sz="1400" spc="80" dirty="0">
                <a:solidFill>
                  <a:srgbClr val="6C7761"/>
                </a:solidFill>
                <a:latin typeface="Lucida Sans Unicode"/>
                <a:cs typeface="Lucida Sans Unicode"/>
              </a:rPr>
              <a:t>carta </a:t>
            </a:r>
            <a:r>
              <a:rPr sz="1400" spc="65" dirty="0">
                <a:solidFill>
                  <a:srgbClr val="6C7761"/>
                </a:solidFill>
                <a:latin typeface="Lucida Sans Unicode"/>
                <a:cs typeface="Lucida Sans Unicode"/>
              </a:rPr>
              <a:t>con </a:t>
            </a:r>
            <a:r>
              <a:rPr sz="1400" spc="25" dirty="0">
                <a:solidFill>
                  <a:srgbClr val="6C7761"/>
                </a:solidFill>
                <a:latin typeface="Lucida Sans Unicode"/>
                <a:cs typeface="Lucida Sans Unicode"/>
              </a:rPr>
              <a:t>predominio </a:t>
            </a:r>
            <a:r>
              <a:rPr sz="1400" spc="75" dirty="0">
                <a:solidFill>
                  <a:srgbClr val="6C7761"/>
                </a:solidFill>
                <a:latin typeface="Lucida Sans Unicode"/>
                <a:cs typeface="Lucida Sans Unicode"/>
              </a:rPr>
              <a:t>de </a:t>
            </a:r>
            <a:r>
              <a:rPr sz="1400" spc="80" dirty="0">
                <a:solidFill>
                  <a:srgbClr val="6C7761"/>
                </a:solidFill>
                <a:latin typeface="Lucida Sans Unicode"/>
                <a:cs typeface="Lucida Sans Unicode"/>
              </a:rPr>
              <a:t> </a:t>
            </a:r>
            <a:r>
              <a:rPr sz="1400" spc="35" dirty="0">
                <a:solidFill>
                  <a:srgbClr val="6C7761"/>
                </a:solidFill>
                <a:latin typeface="Lucida Sans Unicode"/>
                <a:cs typeface="Lucida Sans Unicode"/>
              </a:rPr>
              <a:t>productos</a:t>
            </a:r>
            <a:r>
              <a:rPr sz="1400" spc="-75" dirty="0">
                <a:solidFill>
                  <a:srgbClr val="6C7761"/>
                </a:solidFill>
                <a:latin typeface="Lucida Sans Unicode"/>
                <a:cs typeface="Lucida Sans Unicode"/>
              </a:rPr>
              <a:t> </a:t>
            </a:r>
            <a:r>
              <a:rPr sz="1400" spc="15" dirty="0">
                <a:solidFill>
                  <a:srgbClr val="6C7761"/>
                </a:solidFill>
                <a:latin typeface="Lucida Sans Unicode"/>
                <a:cs typeface="Lucida Sans Unicode"/>
              </a:rPr>
              <a:t>asturianos.</a:t>
            </a:r>
            <a:endParaRPr sz="1400" dirty="0">
              <a:latin typeface="Lucida Sans Unicode"/>
              <a:cs typeface="Lucida Sans Unicode"/>
            </a:endParaRPr>
          </a:p>
        </p:txBody>
      </p:sp>
      <p:pic>
        <p:nvPicPr>
          <p:cNvPr id="3" name="object 3"/>
          <p:cNvPicPr/>
          <p:nvPr/>
        </p:nvPicPr>
        <p:blipFill>
          <a:blip r:embed="rId2" cstate="print"/>
          <a:stretch>
            <a:fillRect/>
          </a:stretch>
        </p:blipFill>
        <p:spPr>
          <a:xfrm>
            <a:off x="7818227" y="1463225"/>
            <a:ext cx="4324572" cy="4813547"/>
          </a:xfrm>
          <a:prstGeom prst="rect">
            <a:avLst/>
          </a:prstGeom>
        </p:spPr>
      </p:pic>
      <p:sp>
        <p:nvSpPr>
          <p:cNvPr id="4" name="object 4"/>
          <p:cNvSpPr txBox="1">
            <a:spLocks noGrp="1"/>
          </p:cNvSpPr>
          <p:nvPr>
            <p:ph type="title"/>
          </p:nvPr>
        </p:nvSpPr>
        <p:spPr>
          <a:xfrm>
            <a:off x="1809164" y="1190828"/>
            <a:ext cx="3363595" cy="756920"/>
          </a:xfrm>
          <a:prstGeom prst="rect">
            <a:avLst/>
          </a:prstGeom>
        </p:spPr>
        <p:txBody>
          <a:bodyPr vert="horz" wrap="square" lIns="0" tIns="12700" rIns="0" bIns="0" rtlCol="0">
            <a:spAutoFit/>
          </a:bodyPr>
          <a:lstStyle/>
          <a:p>
            <a:pPr marL="12700" marR="5080">
              <a:lnSpc>
                <a:spcPct val="100000"/>
              </a:lnSpc>
              <a:spcBef>
                <a:spcPts val="100"/>
              </a:spcBef>
            </a:pPr>
            <a:r>
              <a:rPr spc="204" dirty="0"/>
              <a:t>MARCA</a:t>
            </a:r>
            <a:r>
              <a:rPr spc="285" dirty="0"/>
              <a:t> </a:t>
            </a:r>
            <a:r>
              <a:rPr spc="150" dirty="0"/>
              <a:t>DE</a:t>
            </a:r>
            <a:r>
              <a:rPr spc="285" dirty="0"/>
              <a:t> </a:t>
            </a:r>
            <a:r>
              <a:rPr spc="250" dirty="0"/>
              <a:t>CALIDAD </a:t>
            </a:r>
            <a:r>
              <a:rPr spc="-515" dirty="0"/>
              <a:t> </a:t>
            </a:r>
            <a:r>
              <a:rPr spc="210" dirty="0"/>
              <a:t>GASTRONÓMICA</a:t>
            </a:r>
            <a:r>
              <a:rPr spc="-290" dirty="0"/>
              <a:t> </a:t>
            </a:r>
          </a:p>
        </p:txBody>
      </p:sp>
      <p:sp>
        <p:nvSpPr>
          <p:cNvPr id="5" name="object 5"/>
          <p:cNvSpPr/>
          <p:nvPr/>
        </p:nvSpPr>
        <p:spPr>
          <a:xfrm>
            <a:off x="0" y="0"/>
            <a:ext cx="864235" cy="7200265"/>
          </a:xfrm>
          <a:custGeom>
            <a:avLst/>
            <a:gdLst/>
            <a:ahLst/>
            <a:cxnLst/>
            <a:rect l="l" t="t" r="r" b="b"/>
            <a:pathLst>
              <a:path w="864235" h="7200265">
                <a:moveTo>
                  <a:pt x="864006" y="0"/>
                </a:moveTo>
                <a:lnTo>
                  <a:pt x="0" y="0"/>
                </a:lnTo>
                <a:lnTo>
                  <a:pt x="0" y="7199998"/>
                </a:lnTo>
                <a:lnTo>
                  <a:pt x="864006" y="7199998"/>
                </a:lnTo>
                <a:lnTo>
                  <a:pt x="864006" y="0"/>
                </a:lnTo>
                <a:close/>
              </a:path>
            </a:pathLst>
          </a:custGeom>
          <a:solidFill>
            <a:srgbClr val="D4CA9F"/>
          </a:solidFill>
        </p:spPr>
        <p:txBody>
          <a:bodyPr wrap="square" lIns="0" tIns="0" rIns="0" bIns="0" rtlCol="0"/>
          <a:lstStyle/>
          <a:p>
            <a:endParaRPr/>
          </a:p>
        </p:txBody>
      </p:sp>
      <p:pic>
        <p:nvPicPr>
          <p:cNvPr id="6" name="Imagen 5" descr="Logotipo&#10;&#10;Descripción generada automáticamente">
            <a:extLst>
              <a:ext uri="{FF2B5EF4-FFF2-40B4-BE49-F238E27FC236}">
                <a16:creationId xmlns:a16="http://schemas.microsoft.com/office/drawing/2014/main" id="{CEB75040-499F-D05B-27A5-8D5C4D4B8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E1ED9EC0-BAA7-AFF5-49BE-9DF01566B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4123" y="1665287"/>
            <a:ext cx="5213985" cy="2529205"/>
          </a:xfrm>
          <a:custGeom>
            <a:avLst/>
            <a:gdLst/>
            <a:ahLst/>
            <a:cxnLst/>
            <a:rect l="l" t="t" r="r" b="b"/>
            <a:pathLst>
              <a:path w="5213985" h="2529204">
                <a:moveTo>
                  <a:pt x="0" y="2528722"/>
                </a:moveTo>
                <a:lnTo>
                  <a:pt x="5213921" y="2528722"/>
                </a:lnTo>
                <a:lnTo>
                  <a:pt x="5213921" y="0"/>
                </a:lnTo>
                <a:lnTo>
                  <a:pt x="0" y="0"/>
                </a:lnTo>
                <a:lnTo>
                  <a:pt x="0" y="2528722"/>
                </a:lnTo>
                <a:close/>
              </a:path>
            </a:pathLst>
          </a:custGeom>
          <a:ln w="38100">
            <a:solidFill>
              <a:srgbClr val="D4CA9F"/>
            </a:solidFill>
          </a:ln>
        </p:spPr>
        <p:txBody>
          <a:bodyPr wrap="square" lIns="0" tIns="0" rIns="0" bIns="0" rtlCol="0"/>
          <a:lstStyle/>
          <a:p>
            <a:endParaRPr/>
          </a:p>
        </p:txBody>
      </p:sp>
      <p:grpSp>
        <p:nvGrpSpPr>
          <p:cNvPr id="3" name="object 3"/>
          <p:cNvGrpSpPr/>
          <p:nvPr/>
        </p:nvGrpSpPr>
        <p:grpSpPr>
          <a:xfrm>
            <a:off x="6591007" y="1646237"/>
            <a:ext cx="5394325" cy="2719070"/>
            <a:chOff x="6591007" y="1646237"/>
            <a:chExt cx="5394325" cy="2719070"/>
          </a:xfrm>
        </p:grpSpPr>
        <p:sp>
          <p:nvSpPr>
            <p:cNvPr id="4" name="object 4"/>
            <p:cNvSpPr/>
            <p:nvPr/>
          </p:nvSpPr>
          <p:spPr>
            <a:xfrm>
              <a:off x="6610057" y="1665287"/>
              <a:ext cx="5213985" cy="2529205"/>
            </a:xfrm>
            <a:custGeom>
              <a:avLst/>
              <a:gdLst/>
              <a:ahLst/>
              <a:cxnLst/>
              <a:rect l="l" t="t" r="r" b="b"/>
              <a:pathLst>
                <a:path w="5213984" h="2529204">
                  <a:moveTo>
                    <a:pt x="0" y="2528722"/>
                  </a:moveTo>
                  <a:lnTo>
                    <a:pt x="5213921" y="2528722"/>
                  </a:lnTo>
                  <a:lnTo>
                    <a:pt x="5213921" y="0"/>
                  </a:lnTo>
                  <a:lnTo>
                    <a:pt x="0" y="0"/>
                  </a:lnTo>
                  <a:lnTo>
                    <a:pt x="0" y="2528722"/>
                  </a:lnTo>
                  <a:close/>
                </a:path>
              </a:pathLst>
            </a:custGeom>
            <a:ln w="38100">
              <a:solidFill>
                <a:srgbClr val="D4CA9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6771004" y="1817217"/>
              <a:ext cx="5213921" cy="2547772"/>
            </a:xfrm>
            <a:prstGeom prst="rect">
              <a:avLst/>
            </a:prstGeom>
          </p:spPr>
        </p:pic>
      </p:grpSp>
      <p:sp>
        <p:nvSpPr>
          <p:cNvPr id="6" name="object 6"/>
          <p:cNvSpPr txBox="1"/>
          <p:nvPr/>
        </p:nvSpPr>
        <p:spPr>
          <a:xfrm>
            <a:off x="801424" y="4696895"/>
            <a:ext cx="5146675" cy="2087431"/>
          </a:xfrm>
          <a:prstGeom prst="rect">
            <a:avLst/>
          </a:prstGeom>
        </p:spPr>
        <p:txBody>
          <a:bodyPr vert="horz" wrap="square" lIns="0" tIns="12700" rIns="0" bIns="0" rtlCol="0">
            <a:spAutoFit/>
          </a:bodyPr>
          <a:lstStyle/>
          <a:p>
            <a:pPr marL="12700" marR="5080">
              <a:lnSpc>
                <a:spcPct val="107200"/>
              </a:lnSpc>
              <a:spcBef>
                <a:spcPts val="100"/>
              </a:spcBef>
            </a:pPr>
            <a:r>
              <a:rPr sz="1400" b="1" spc="100" dirty="0">
                <a:solidFill>
                  <a:srgbClr val="6C7761"/>
                </a:solidFill>
                <a:latin typeface="Tahoma"/>
                <a:cs typeface="Tahoma"/>
              </a:rPr>
              <a:t>Casa</a:t>
            </a:r>
            <a:r>
              <a:rPr sz="1400" b="1" spc="-80" dirty="0">
                <a:solidFill>
                  <a:srgbClr val="6C7761"/>
                </a:solidFill>
                <a:latin typeface="Tahoma"/>
                <a:cs typeface="Tahoma"/>
              </a:rPr>
              <a:t> </a:t>
            </a:r>
            <a:r>
              <a:rPr sz="1400" b="1" spc="30" dirty="0">
                <a:solidFill>
                  <a:srgbClr val="6C7761"/>
                </a:solidFill>
                <a:latin typeface="Tahoma"/>
                <a:cs typeface="Tahoma"/>
              </a:rPr>
              <a:t>Marcial</a:t>
            </a:r>
            <a:r>
              <a:rPr sz="1400" b="1" spc="-80" dirty="0">
                <a:solidFill>
                  <a:srgbClr val="6C7761"/>
                </a:solidFill>
                <a:latin typeface="Tahoma"/>
                <a:cs typeface="Tahoma"/>
              </a:rPr>
              <a:t> </a:t>
            </a:r>
            <a:r>
              <a:rPr sz="1400" b="1" spc="-25" dirty="0">
                <a:solidFill>
                  <a:srgbClr val="6C7761"/>
                </a:solidFill>
                <a:latin typeface="Tahoma"/>
                <a:cs typeface="Tahoma"/>
              </a:rPr>
              <a:t>(</a:t>
            </a:r>
            <a:r>
              <a:rPr lang="es-ES" sz="1400" b="1" spc="-25" dirty="0">
                <a:solidFill>
                  <a:srgbClr val="6C7761"/>
                </a:solidFill>
                <a:latin typeface="Tahoma"/>
                <a:cs typeface="Tahoma"/>
              </a:rPr>
              <a:t>3</a:t>
            </a:r>
            <a:r>
              <a:rPr sz="1400" b="1" spc="-80" dirty="0">
                <a:solidFill>
                  <a:srgbClr val="6C7761"/>
                </a:solidFill>
                <a:latin typeface="Tahoma"/>
                <a:cs typeface="Tahoma"/>
              </a:rPr>
              <a:t> </a:t>
            </a:r>
            <a:r>
              <a:rPr sz="1400" b="1" spc="-5" dirty="0" err="1">
                <a:solidFill>
                  <a:srgbClr val="6C7761"/>
                </a:solidFill>
                <a:latin typeface="Tahoma"/>
                <a:cs typeface="Tahoma"/>
              </a:rPr>
              <a:t>Estrellas</a:t>
            </a:r>
            <a:r>
              <a:rPr sz="1400" b="1" spc="-80" dirty="0">
                <a:solidFill>
                  <a:srgbClr val="6C7761"/>
                </a:solidFill>
                <a:latin typeface="Tahoma"/>
                <a:cs typeface="Tahoma"/>
              </a:rPr>
              <a:t> </a:t>
            </a:r>
            <a:r>
              <a:rPr sz="1400" b="1" dirty="0" smtClean="0">
                <a:solidFill>
                  <a:srgbClr val="6C7761"/>
                </a:solidFill>
                <a:latin typeface="Tahoma"/>
                <a:cs typeface="Tahoma"/>
              </a:rPr>
              <a:t>Michelin</a:t>
            </a:r>
            <a:r>
              <a:rPr lang="es-ES" sz="1400" b="1" dirty="0" smtClean="0">
                <a:solidFill>
                  <a:srgbClr val="6C7761"/>
                </a:solidFill>
                <a:latin typeface="Tahoma"/>
                <a:cs typeface="Tahoma"/>
              </a:rPr>
              <a:t> y Estrella Verde</a:t>
            </a:r>
            <a:r>
              <a:rPr sz="1400" b="1" dirty="0" smtClean="0">
                <a:solidFill>
                  <a:srgbClr val="6C7761"/>
                </a:solidFill>
                <a:latin typeface="Tahoma"/>
                <a:cs typeface="Tahoma"/>
              </a:rPr>
              <a:t>)</a:t>
            </a:r>
            <a:r>
              <a:rPr sz="1400" b="1" spc="-80" dirty="0" smtClean="0">
                <a:solidFill>
                  <a:srgbClr val="6C7761"/>
                </a:solidFill>
                <a:latin typeface="Tahoma"/>
                <a:cs typeface="Tahoma"/>
              </a:rPr>
              <a:t> </a:t>
            </a:r>
            <a:r>
              <a:rPr sz="1400" b="1" spc="40" dirty="0">
                <a:solidFill>
                  <a:srgbClr val="6C7761"/>
                </a:solidFill>
                <a:latin typeface="Tahoma"/>
                <a:cs typeface="Tahoma"/>
              </a:rPr>
              <a:t>Nacho</a:t>
            </a:r>
            <a:r>
              <a:rPr sz="1400" b="1" spc="-80" dirty="0">
                <a:solidFill>
                  <a:srgbClr val="6C7761"/>
                </a:solidFill>
                <a:latin typeface="Tahoma"/>
                <a:cs typeface="Tahoma"/>
              </a:rPr>
              <a:t> </a:t>
            </a:r>
            <a:r>
              <a:rPr sz="1400" b="1" spc="20" dirty="0">
                <a:solidFill>
                  <a:srgbClr val="6C7761"/>
                </a:solidFill>
                <a:latin typeface="Tahoma"/>
                <a:cs typeface="Tahoma"/>
              </a:rPr>
              <a:t>Manzano,</a:t>
            </a:r>
            <a:r>
              <a:rPr sz="1400" b="1" spc="-40" dirty="0">
                <a:solidFill>
                  <a:srgbClr val="6C7761"/>
                </a:solidFill>
                <a:latin typeface="Tahoma"/>
                <a:cs typeface="Tahoma"/>
              </a:rPr>
              <a:t> </a:t>
            </a:r>
            <a:r>
              <a:rPr sz="1400" spc="10" dirty="0">
                <a:solidFill>
                  <a:srgbClr val="6C7761"/>
                </a:solidFill>
                <a:latin typeface="Lucida Sans Unicode"/>
                <a:cs typeface="Lucida Sans Unicode"/>
              </a:rPr>
              <a:t>el  </a:t>
            </a:r>
            <a:r>
              <a:rPr sz="1400" spc="105" dirty="0">
                <a:solidFill>
                  <a:srgbClr val="6C7761"/>
                </a:solidFill>
                <a:latin typeface="Lucida Sans Unicode"/>
                <a:cs typeface="Lucida Sans Unicode"/>
              </a:rPr>
              <a:t>más</a:t>
            </a:r>
            <a:r>
              <a:rPr sz="1400" spc="-75" dirty="0">
                <a:solidFill>
                  <a:srgbClr val="6C7761"/>
                </a:solidFill>
                <a:latin typeface="Lucida Sans Unicode"/>
                <a:cs typeface="Lucida Sans Unicode"/>
              </a:rPr>
              <a:t> </a:t>
            </a:r>
            <a:r>
              <a:rPr sz="1400" spc="30" dirty="0">
                <a:solidFill>
                  <a:srgbClr val="6C7761"/>
                </a:solidFill>
                <a:latin typeface="Lucida Sans Unicode"/>
                <a:cs typeface="Lucida Sans Unicode"/>
              </a:rPr>
              <a:t>laureado,</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regenta</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restaurante</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familiar</a:t>
            </a:r>
            <a:r>
              <a:rPr sz="1400" spc="-70" dirty="0">
                <a:solidFill>
                  <a:srgbClr val="6C7761"/>
                </a:solidFill>
                <a:latin typeface="Lucida Sans Unicode"/>
                <a:cs typeface="Lucida Sans Unicode"/>
              </a:rPr>
              <a:t> </a:t>
            </a:r>
            <a:r>
              <a:rPr sz="1400" spc="95" dirty="0">
                <a:solidFill>
                  <a:srgbClr val="6C7761"/>
                </a:solidFill>
                <a:latin typeface="Lucida Sans Unicode"/>
                <a:cs typeface="Lucida Sans Unicode"/>
              </a:rPr>
              <a:t>cerca</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del </a:t>
            </a:r>
            <a:r>
              <a:rPr sz="1400" spc="35" dirty="0">
                <a:solidFill>
                  <a:srgbClr val="6C7761"/>
                </a:solidFill>
                <a:latin typeface="Lucida Sans Unicode"/>
                <a:cs typeface="Lucida Sans Unicode"/>
              </a:rPr>
              <a:t> </a:t>
            </a:r>
            <a:r>
              <a:rPr sz="1400" spc="65" dirty="0">
                <a:solidFill>
                  <a:srgbClr val="6C7761"/>
                </a:solidFill>
                <a:latin typeface="Lucida Sans Unicode"/>
                <a:cs typeface="Lucida Sans Unicode"/>
              </a:rPr>
              <a:t>Sueve </a:t>
            </a:r>
            <a:r>
              <a:rPr sz="1400" spc="55" dirty="0">
                <a:solidFill>
                  <a:srgbClr val="6C7761"/>
                </a:solidFill>
                <a:latin typeface="Lucida Sans Unicode"/>
                <a:cs typeface="Lucida Sans Unicode"/>
              </a:rPr>
              <a:t>y </a:t>
            </a:r>
            <a:r>
              <a:rPr sz="1400" spc="75" dirty="0">
                <a:solidFill>
                  <a:srgbClr val="6C7761"/>
                </a:solidFill>
                <a:latin typeface="Lucida Sans Unicode"/>
                <a:cs typeface="Lucida Sans Unicode"/>
              </a:rPr>
              <a:t>de </a:t>
            </a:r>
            <a:r>
              <a:rPr sz="1400" dirty="0">
                <a:solidFill>
                  <a:srgbClr val="6C7761"/>
                </a:solidFill>
                <a:latin typeface="Lucida Sans Unicode"/>
                <a:cs typeface="Lucida Sans Unicode"/>
              </a:rPr>
              <a:t>Arriondas/Les </a:t>
            </a:r>
            <a:r>
              <a:rPr sz="1400" spc="-10" dirty="0">
                <a:solidFill>
                  <a:srgbClr val="6C7761"/>
                </a:solidFill>
                <a:latin typeface="Lucida Sans Unicode"/>
                <a:cs typeface="Lucida Sans Unicode"/>
              </a:rPr>
              <a:t>Arriondes. </a:t>
            </a:r>
            <a:r>
              <a:rPr sz="1400" spc="-15" dirty="0">
                <a:solidFill>
                  <a:srgbClr val="6C7761"/>
                </a:solidFill>
                <a:latin typeface="Lucida Sans Unicode"/>
                <a:cs typeface="Lucida Sans Unicode"/>
              </a:rPr>
              <a:t>Es </a:t>
            </a:r>
            <a:r>
              <a:rPr sz="1400" spc="75" dirty="0">
                <a:solidFill>
                  <a:srgbClr val="6C7761"/>
                </a:solidFill>
                <a:latin typeface="Lucida Sans Unicode"/>
                <a:cs typeface="Lucida Sans Unicode"/>
              </a:rPr>
              <a:t>una </a:t>
            </a:r>
            <a:r>
              <a:rPr sz="1400" spc="35" dirty="0">
                <a:solidFill>
                  <a:srgbClr val="6C7761"/>
                </a:solidFill>
                <a:latin typeface="Lucida Sans Unicode"/>
                <a:cs typeface="Lucida Sans Unicode"/>
              </a:rPr>
              <a:t>referencia </a:t>
            </a:r>
            <a:r>
              <a:rPr sz="1400" spc="40" dirty="0">
                <a:solidFill>
                  <a:srgbClr val="6C7761"/>
                </a:solidFill>
                <a:latin typeface="Lucida Sans Unicode"/>
                <a:cs typeface="Lucida Sans Unicode"/>
              </a:rPr>
              <a:t> </a:t>
            </a:r>
            <a:r>
              <a:rPr sz="1400" spc="10" dirty="0">
                <a:solidFill>
                  <a:srgbClr val="6C7761"/>
                </a:solidFill>
                <a:latin typeface="Lucida Sans Unicode"/>
                <a:cs typeface="Lucida Sans Unicode"/>
              </a:rPr>
              <a:t>indiscutible </a:t>
            </a:r>
            <a:r>
              <a:rPr sz="1400" spc="75" dirty="0">
                <a:solidFill>
                  <a:srgbClr val="6C7761"/>
                </a:solidFill>
                <a:latin typeface="Lucida Sans Unicode"/>
                <a:cs typeface="Lucida Sans Unicode"/>
              </a:rPr>
              <a:t>de </a:t>
            </a:r>
            <a:r>
              <a:rPr sz="1400" spc="55" dirty="0">
                <a:solidFill>
                  <a:srgbClr val="6C7761"/>
                </a:solidFill>
                <a:latin typeface="Lucida Sans Unicode"/>
                <a:cs typeface="Lucida Sans Unicode"/>
              </a:rPr>
              <a:t>la </a:t>
            </a:r>
            <a:r>
              <a:rPr sz="1400" spc="45" dirty="0">
                <a:solidFill>
                  <a:srgbClr val="6C7761"/>
                </a:solidFill>
                <a:latin typeface="Lucida Sans Unicode"/>
                <a:cs typeface="Lucida Sans Unicode"/>
              </a:rPr>
              <a:t>gastronomía </a:t>
            </a:r>
            <a:r>
              <a:rPr sz="1400" spc="30" dirty="0">
                <a:solidFill>
                  <a:srgbClr val="6C7761"/>
                </a:solidFill>
                <a:latin typeface="Lucida Sans Unicode"/>
                <a:cs typeface="Lucida Sans Unicode"/>
              </a:rPr>
              <a:t>asturiana, </a:t>
            </a:r>
            <a:r>
              <a:rPr sz="1400" spc="60" dirty="0">
                <a:solidFill>
                  <a:srgbClr val="6C7761"/>
                </a:solidFill>
                <a:latin typeface="Lucida Sans Unicode"/>
                <a:cs typeface="Lucida Sans Unicode"/>
              </a:rPr>
              <a:t>que </a:t>
            </a:r>
            <a:r>
              <a:rPr sz="1400" spc="50" dirty="0">
                <a:solidFill>
                  <a:srgbClr val="6C7761"/>
                </a:solidFill>
                <a:latin typeface="Lucida Sans Unicode"/>
                <a:cs typeface="Lucida Sans Unicode"/>
              </a:rPr>
              <a:t>se </a:t>
            </a:r>
            <a:r>
              <a:rPr sz="1400" spc="100" dirty="0">
                <a:solidFill>
                  <a:srgbClr val="6C7761"/>
                </a:solidFill>
                <a:latin typeface="Lucida Sans Unicode"/>
                <a:cs typeface="Lucida Sans Unicode"/>
              </a:rPr>
              <a:t>ha </a:t>
            </a:r>
            <a:r>
              <a:rPr lang="es-ES" sz="1400" spc="105" dirty="0">
                <a:solidFill>
                  <a:srgbClr val="6C7761"/>
                </a:solidFill>
                <a:latin typeface="Lucida Sans Unicode"/>
                <a:cs typeface="Lucida Sans Unicode"/>
              </a:rPr>
              <a:t>consolidado,</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tras </a:t>
            </a:r>
            <a:r>
              <a:rPr sz="1400" spc="55" dirty="0">
                <a:solidFill>
                  <a:srgbClr val="6C7761"/>
                </a:solidFill>
                <a:latin typeface="Lucida Sans Unicode"/>
                <a:cs typeface="Lucida Sans Unicode"/>
              </a:rPr>
              <a:t>la </a:t>
            </a:r>
            <a:r>
              <a:rPr sz="1400" spc="50" dirty="0">
                <a:solidFill>
                  <a:srgbClr val="6C7761"/>
                </a:solidFill>
                <a:latin typeface="Lucida Sans Unicode"/>
                <a:cs typeface="Lucida Sans Unicode"/>
              </a:rPr>
              <a:t>consecución </a:t>
            </a:r>
            <a:r>
              <a:rPr sz="1400" spc="75" dirty="0">
                <a:solidFill>
                  <a:srgbClr val="6C7761"/>
                </a:solidFill>
                <a:latin typeface="Lucida Sans Unicode"/>
                <a:cs typeface="Lucida Sans Unicode"/>
              </a:rPr>
              <a:t>de </a:t>
            </a:r>
            <a:r>
              <a:rPr sz="1400" spc="55" dirty="0">
                <a:solidFill>
                  <a:srgbClr val="6C7761"/>
                </a:solidFill>
                <a:latin typeface="Lucida Sans Unicode"/>
                <a:cs typeface="Lucida Sans Unicode"/>
              </a:rPr>
              <a:t>la </a:t>
            </a:r>
            <a:r>
              <a:rPr lang="es-ES" sz="1400" spc="65" dirty="0">
                <a:solidFill>
                  <a:srgbClr val="6C7761"/>
                </a:solidFill>
                <a:latin typeface="Lucida Sans Unicode"/>
                <a:cs typeface="Lucida Sans Unicode"/>
              </a:rPr>
              <a:t>tercera</a:t>
            </a:r>
            <a:r>
              <a:rPr sz="1400" spc="65" dirty="0">
                <a:solidFill>
                  <a:srgbClr val="6C7761"/>
                </a:solidFill>
                <a:latin typeface="Lucida Sans Unicode"/>
                <a:cs typeface="Lucida Sans Unicode"/>
              </a:rPr>
              <a:t> </a:t>
            </a:r>
            <a:r>
              <a:rPr sz="1400" spc="20" dirty="0">
                <a:solidFill>
                  <a:srgbClr val="6C7761"/>
                </a:solidFill>
                <a:latin typeface="Lucida Sans Unicode"/>
                <a:cs typeface="Lucida Sans Unicode"/>
              </a:rPr>
              <a:t>estrella </a:t>
            </a:r>
            <a:r>
              <a:rPr sz="1400" spc="25" dirty="0">
                <a:solidFill>
                  <a:srgbClr val="6C7761"/>
                </a:solidFill>
                <a:latin typeface="Lucida Sans Unicode"/>
                <a:cs typeface="Lucida Sans Unicode"/>
              </a:rPr>
              <a:t> </a:t>
            </a:r>
            <a:r>
              <a:rPr sz="1400" spc="90" dirty="0">
                <a:solidFill>
                  <a:srgbClr val="6C7761"/>
                </a:solidFill>
                <a:latin typeface="Lucida Sans Unicode"/>
                <a:cs typeface="Lucida Sans Unicode"/>
              </a:rPr>
              <a:t>para</a:t>
            </a:r>
            <a:r>
              <a:rPr sz="1400" spc="-75" dirty="0">
                <a:solidFill>
                  <a:srgbClr val="6C7761"/>
                </a:solidFill>
                <a:latin typeface="Lucida Sans Unicode"/>
                <a:cs typeface="Lucida Sans Unicode"/>
              </a:rPr>
              <a:t> </a:t>
            </a:r>
            <a:r>
              <a:rPr sz="1400" b="1" spc="100" dirty="0">
                <a:solidFill>
                  <a:srgbClr val="6C7761"/>
                </a:solidFill>
                <a:latin typeface="Tahoma"/>
                <a:cs typeface="Tahoma"/>
              </a:rPr>
              <a:t>Casa</a:t>
            </a:r>
            <a:r>
              <a:rPr sz="1400" b="1" spc="-80" dirty="0">
                <a:solidFill>
                  <a:srgbClr val="6C7761"/>
                </a:solidFill>
                <a:latin typeface="Tahoma"/>
                <a:cs typeface="Tahoma"/>
              </a:rPr>
              <a:t> </a:t>
            </a:r>
            <a:r>
              <a:rPr sz="1400" b="1" spc="15" dirty="0">
                <a:solidFill>
                  <a:srgbClr val="6C7761"/>
                </a:solidFill>
                <a:latin typeface="Tahoma"/>
                <a:cs typeface="Tahoma"/>
              </a:rPr>
              <a:t>Marcial,</a:t>
            </a:r>
            <a:r>
              <a:rPr sz="1400" b="1" spc="-45" dirty="0">
                <a:solidFill>
                  <a:srgbClr val="6C7761"/>
                </a:solidFill>
                <a:latin typeface="Tahoma"/>
                <a:cs typeface="Tahoma"/>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lugar</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donde</a:t>
            </a:r>
            <a:r>
              <a:rPr sz="1400" spc="-75" dirty="0">
                <a:solidFill>
                  <a:srgbClr val="6C7761"/>
                </a:solidFill>
                <a:latin typeface="Lucida Sans Unicode"/>
                <a:cs typeface="Lucida Sans Unicode"/>
              </a:rPr>
              <a:t> </a:t>
            </a:r>
            <a:r>
              <a:rPr sz="1400" spc="105" dirty="0">
                <a:solidFill>
                  <a:srgbClr val="6C7761"/>
                </a:solidFill>
                <a:latin typeface="Lucida Sans Unicode"/>
                <a:cs typeface="Lucida Sans Unicode"/>
              </a:rPr>
              <a:t>hace</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tres</a:t>
            </a:r>
            <a:r>
              <a:rPr sz="1400" spc="-75" dirty="0">
                <a:solidFill>
                  <a:srgbClr val="6C7761"/>
                </a:solidFill>
                <a:latin typeface="Lucida Sans Unicode"/>
                <a:cs typeface="Lucida Sans Unicode"/>
              </a:rPr>
              <a:t> </a:t>
            </a:r>
            <a:r>
              <a:rPr sz="1400" spc="100" dirty="0">
                <a:solidFill>
                  <a:srgbClr val="6C7761"/>
                </a:solidFill>
                <a:latin typeface="Lucida Sans Unicode"/>
                <a:cs typeface="Lucida Sans Unicode"/>
              </a:rPr>
              <a:t>décadas</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sus </a:t>
            </a:r>
            <a:r>
              <a:rPr sz="1400" spc="-430" dirty="0">
                <a:solidFill>
                  <a:srgbClr val="6C7761"/>
                </a:solidFill>
                <a:latin typeface="Lucida Sans Unicode"/>
                <a:cs typeface="Lucida Sans Unicode"/>
              </a:rPr>
              <a:t> </a:t>
            </a:r>
            <a:r>
              <a:rPr sz="1400" spc="55" dirty="0">
                <a:solidFill>
                  <a:srgbClr val="6C7761"/>
                </a:solidFill>
                <a:latin typeface="Lucida Sans Unicode"/>
                <a:cs typeface="Lucida Sans Unicode"/>
              </a:rPr>
              <a:t>padres</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servían</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arroz</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pitu,</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caza</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fabada,</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siguen </a:t>
            </a:r>
            <a:r>
              <a:rPr sz="1400" spc="30" dirty="0">
                <a:solidFill>
                  <a:srgbClr val="6C7761"/>
                </a:solidFill>
                <a:latin typeface="Lucida Sans Unicode"/>
                <a:cs typeface="Lucida Sans Unicode"/>
              </a:rPr>
              <a:t> </a:t>
            </a:r>
            <a:r>
              <a:rPr sz="1400" spc="35" dirty="0">
                <a:solidFill>
                  <a:srgbClr val="6C7761"/>
                </a:solidFill>
                <a:latin typeface="Lucida Sans Unicode"/>
                <a:cs typeface="Lucida Sans Unicode"/>
              </a:rPr>
              <a:t>conviviendo</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las</a:t>
            </a:r>
            <a:r>
              <a:rPr sz="1400" spc="-70" dirty="0">
                <a:solidFill>
                  <a:srgbClr val="6C7761"/>
                </a:solidFill>
                <a:latin typeface="Lucida Sans Unicode"/>
                <a:cs typeface="Lucida Sans Unicode"/>
              </a:rPr>
              <a:t> </a:t>
            </a:r>
            <a:r>
              <a:rPr sz="1400" spc="55" dirty="0" err="1">
                <a:solidFill>
                  <a:srgbClr val="6C7761"/>
                </a:solidFill>
                <a:latin typeface="Lucida Sans Unicode"/>
                <a:cs typeface="Lucida Sans Unicode"/>
              </a:rPr>
              <a:t>creaciones</a:t>
            </a:r>
            <a:r>
              <a:rPr sz="1400" spc="-70" dirty="0">
                <a:solidFill>
                  <a:srgbClr val="6C7761"/>
                </a:solidFill>
                <a:latin typeface="Lucida Sans Unicode"/>
                <a:cs typeface="Lucida Sans Unicode"/>
              </a:rPr>
              <a:t> </a:t>
            </a:r>
            <a:r>
              <a:rPr sz="1400" spc="105" dirty="0" smtClean="0">
                <a:solidFill>
                  <a:srgbClr val="6C7761"/>
                </a:solidFill>
                <a:latin typeface="Lucida Sans Unicode"/>
                <a:cs typeface="Lucida Sans Unicode"/>
              </a:rPr>
              <a:t>m</a:t>
            </a:r>
            <a:r>
              <a:rPr lang="es-ES" sz="1400" spc="105" dirty="0" smtClean="0">
                <a:solidFill>
                  <a:srgbClr val="6C7761"/>
                </a:solidFill>
                <a:latin typeface="Lucida Sans Unicode"/>
                <a:cs typeface="Lucida Sans Unicode"/>
              </a:rPr>
              <a:t>á</a:t>
            </a:r>
            <a:r>
              <a:rPr sz="1400" spc="105" dirty="0" smtClean="0">
                <a:solidFill>
                  <a:srgbClr val="6C7761"/>
                </a:solidFill>
                <a:latin typeface="Lucida Sans Unicode"/>
                <a:cs typeface="Lucida Sans Unicode"/>
              </a:rPr>
              <a:t>s</a:t>
            </a:r>
            <a:r>
              <a:rPr sz="1400" spc="-65" dirty="0" smtClean="0">
                <a:solidFill>
                  <a:srgbClr val="6C7761"/>
                </a:solidFill>
                <a:latin typeface="Lucida Sans Unicode"/>
                <a:cs typeface="Lucida Sans Unicode"/>
              </a:rPr>
              <a:t> </a:t>
            </a:r>
            <a:r>
              <a:rPr sz="1400" spc="50" dirty="0" err="1" smtClean="0">
                <a:solidFill>
                  <a:srgbClr val="6C7761"/>
                </a:solidFill>
                <a:latin typeface="Lucida Sans Unicode"/>
                <a:cs typeface="Lucida Sans Unicode"/>
              </a:rPr>
              <a:t>vanguardistas</a:t>
            </a:r>
            <a:r>
              <a:rPr lang="es-ES" sz="1400" spc="50" dirty="0" smtClean="0">
                <a:solidFill>
                  <a:srgbClr val="6C7761"/>
                </a:solidFill>
                <a:latin typeface="Lucida Sans Unicode"/>
                <a:cs typeface="Lucida Sans Unicode"/>
              </a:rPr>
              <a:t> </a:t>
            </a:r>
            <a:r>
              <a:rPr sz="1400" spc="75" dirty="0" smtClean="0">
                <a:solidFill>
                  <a:srgbClr val="6C7761"/>
                </a:solidFill>
                <a:latin typeface="Lucida Sans Unicode"/>
                <a:cs typeface="Lucida Sans Unicode"/>
              </a:rPr>
              <a:t>de</a:t>
            </a:r>
            <a:r>
              <a:rPr sz="1400" spc="-105" dirty="0" smtClean="0">
                <a:solidFill>
                  <a:srgbClr val="6C7761"/>
                </a:solidFill>
                <a:latin typeface="Lucida Sans Unicode"/>
                <a:cs typeface="Lucida Sans Unicode"/>
              </a:rPr>
              <a:t> </a:t>
            </a:r>
            <a:r>
              <a:rPr sz="1400" spc="25" dirty="0">
                <a:solidFill>
                  <a:srgbClr val="6C7761"/>
                </a:solidFill>
                <a:latin typeface="Lucida Sans Unicode"/>
                <a:cs typeface="Lucida Sans Unicode"/>
              </a:rPr>
              <a:t>Nacho.</a:t>
            </a:r>
            <a:endParaRPr sz="1400" dirty="0">
              <a:latin typeface="Lucida Sans Unicode"/>
              <a:cs typeface="Lucida Sans Unicode"/>
            </a:endParaRPr>
          </a:p>
        </p:txBody>
      </p:sp>
      <p:sp>
        <p:nvSpPr>
          <p:cNvPr id="7" name="object 7"/>
          <p:cNvSpPr txBox="1"/>
          <p:nvPr/>
        </p:nvSpPr>
        <p:spPr>
          <a:xfrm>
            <a:off x="6758258" y="4697251"/>
            <a:ext cx="5071110" cy="1626235"/>
          </a:xfrm>
          <a:prstGeom prst="rect">
            <a:avLst/>
          </a:prstGeom>
        </p:spPr>
        <p:txBody>
          <a:bodyPr vert="horz" wrap="square" lIns="0" tIns="27940" rIns="0" bIns="0" rtlCol="0">
            <a:spAutoFit/>
          </a:bodyPr>
          <a:lstStyle/>
          <a:p>
            <a:pPr marL="12700">
              <a:lnSpc>
                <a:spcPct val="100000"/>
              </a:lnSpc>
              <a:spcBef>
                <a:spcPts val="220"/>
              </a:spcBef>
            </a:pPr>
            <a:r>
              <a:rPr sz="1400" b="1" spc="100" dirty="0">
                <a:solidFill>
                  <a:srgbClr val="6C7761"/>
                </a:solidFill>
                <a:latin typeface="Tahoma"/>
                <a:cs typeface="Tahoma"/>
              </a:rPr>
              <a:t>Casa</a:t>
            </a:r>
            <a:r>
              <a:rPr sz="1400" b="1" spc="-80" dirty="0">
                <a:solidFill>
                  <a:srgbClr val="6C7761"/>
                </a:solidFill>
                <a:latin typeface="Tahoma"/>
                <a:cs typeface="Tahoma"/>
              </a:rPr>
              <a:t> </a:t>
            </a:r>
            <a:r>
              <a:rPr sz="1400" b="1" spc="25" dirty="0">
                <a:solidFill>
                  <a:srgbClr val="6C7761"/>
                </a:solidFill>
                <a:latin typeface="Tahoma"/>
                <a:cs typeface="Tahoma"/>
              </a:rPr>
              <a:t>Gerardo</a:t>
            </a:r>
            <a:r>
              <a:rPr sz="1400" b="1" spc="-80" dirty="0">
                <a:solidFill>
                  <a:srgbClr val="6C7761"/>
                </a:solidFill>
                <a:latin typeface="Tahoma"/>
                <a:cs typeface="Tahoma"/>
              </a:rPr>
              <a:t> </a:t>
            </a:r>
            <a:r>
              <a:rPr sz="1400" b="1" spc="-175" dirty="0">
                <a:solidFill>
                  <a:srgbClr val="6C7761"/>
                </a:solidFill>
                <a:latin typeface="Tahoma"/>
                <a:cs typeface="Tahoma"/>
              </a:rPr>
              <a:t>(1</a:t>
            </a:r>
            <a:r>
              <a:rPr sz="1400" b="1" spc="-80" dirty="0">
                <a:solidFill>
                  <a:srgbClr val="6C7761"/>
                </a:solidFill>
                <a:latin typeface="Tahoma"/>
                <a:cs typeface="Tahoma"/>
              </a:rPr>
              <a:t> </a:t>
            </a:r>
            <a:r>
              <a:rPr sz="1400" b="1" spc="-10" dirty="0">
                <a:solidFill>
                  <a:srgbClr val="6C7761"/>
                </a:solidFill>
                <a:latin typeface="Tahoma"/>
                <a:cs typeface="Tahoma"/>
              </a:rPr>
              <a:t>Estrella</a:t>
            </a:r>
            <a:r>
              <a:rPr sz="1400" b="1" spc="-80" dirty="0">
                <a:solidFill>
                  <a:srgbClr val="6C7761"/>
                </a:solidFill>
                <a:latin typeface="Tahoma"/>
                <a:cs typeface="Tahoma"/>
              </a:rPr>
              <a:t> </a:t>
            </a:r>
            <a:r>
              <a:rPr sz="1400" b="1" dirty="0">
                <a:solidFill>
                  <a:srgbClr val="6C7761"/>
                </a:solidFill>
                <a:latin typeface="Tahoma"/>
                <a:cs typeface="Tahoma"/>
              </a:rPr>
              <a:t>Michelin):</a:t>
            </a:r>
            <a:r>
              <a:rPr sz="1400" b="1" spc="-40" dirty="0">
                <a:solidFill>
                  <a:srgbClr val="6C7761"/>
                </a:solidFill>
                <a:latin typeface="Tahoma"/>
                <a:cs typeface="Tahoma"/>
              </a:rPr>
              <a:t> </a:t>
            </a:r>
            <a:r>
              <a:rPr sz="1400" spc="55" dirty="0">
                <a:solidFill>
                  <a:srgbClr val="6C7761"/>
                </a:solidFill>
                <a:latin typeface="Lucida Sans Unicode"/>
                <a:cs typeface="Lucida Sans Unicode"/>
              </a:rPr>
              <a:t>donde</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ofician</a:t>
            </a:r>
            <a:endParaRPr sz="1400">
              <a:latin typeface="Lucida Sans Unicode"/>
              <a:cs typeface="Lucida Sans Unicode"/>
            </a:endParaRPr>
          </a:p>
          <a:p>
            <a:pPr marL="12700" marR="5080">
              <a:lnSpc>
                <a:spcPct val="107200"/>
              </a:lnSpc>
            </a:pPr>
            <a:r>
              <a:rPr sz="1400" b="1" dirty="0">
                <a:solidFill>
                  <a:srgbClr val="6C7761"/>
                </a:solidFill>
                <a:latin typeface="Tahoma"/>
                <a:cs typeface="Tahoma"/>
              </a:rPr>
              <a:t>Pedro </a:t>
            </a:r>
            <a:r>
              <a:rPr sz="1400" b="1" spc="40" dirty="0">
                <a:solidFill>
                  <a:srgbClr val="6C7761"/>
                </a:solidFill>
                <a:latin typeface="Tahoma"/>
                <a:cs typeface="Tahoma"/>
              </a:rPr>
              <a:t>y Marcos </a:t>
            </a:r>
            <a:r>
              <a:rPr sz="1400" b="1" spc="5" dirty="0">
                <a:solidFill>
                  <a:srgbClr val="6C7761"/>
                </a:solidFill>
                <a:latin typeface="Tahoma"/>
                <a:cs typeface="Tahoma"/>
              </a:rPr>
              <a:t>Morán, </a:t>
            </a:r>
            <a:r>
              <a:rPr sz="1400" spc="25" dirty="0">
                <a:solidFill>
                  <a:srgbClr val="6C7761"/>
                </a:solidFill>
                <a:latin typeface="Lucida Sans Unicode"/>
                <a:cs typeface="Lucida Sans Unicode"/>
              </a:rPr>
              <a:t>tiene </a:t>
            </a:r>
            <a:r>
              <a:rPr sz="1400" spc="45" dirty="0">
                <a:solidFill>
                  <a:srgbClr val="6C7761"/>
                </a:solidFill>
                <a:latin typeface="Lucida Sans Unicode"/>
                <a:cs typeface="Lucida Sans Unicode"/>
              </a:rPr>
              <a:t>detrás </a:t>
            </a:r>
            <a:r>
              <a:rPr sz="1400" spc="105" dirty="0">
                <a:solidFill>
                  <a:srgbClr val="6C7761"/>
                </a:solidFill>
                <a:latin typeface="Lucida Sans Unicode"/>
                <a:cs typeface="Lucida Sans Unicode"/>
              </a:rPr>
              <a:t>más </a:t>
            </a:r>
            <a:r>
              <a:rPr sz="1400" spc="75" dirty="0">
                <a:solidFill>
                  <a:srgbClr val="6C7761"/>
                </a:solidFill>
                <a:latin typeface="Lucida Sans Unicode"/>
                <a:cs typeface="Lucida Sans Unicode"/>
              </a:rPr>
              <a:t>de </a:t>
            </a:r>
            <a:r>
              <a:rPr sz="1400" spc="25" dirty="0">
                <a:solidFill>
                  <a:srgbClr val="6C7761"/>
                </a:solidFill>
                <a:latin typeface="Lucida Sans Unicode"/>
                <a:cs typeface="Lucida Sans Unicode"/>
              </a:rPr>
              <a:t>un </a:t>
            </a:r>
            <a:r>
              <a:rPr sz="1400" dirty="0">
                <a:solidFill>
                  <a:srgbClr val="6C7761"/>
                </a:solidFill>
                <a:latin typeface="Lucida Sans Unicode"/>
                <a:cs typeface="Lucida Sans Unicode"/>
              </a:rPr>
              <a:t>siglo </a:t>
            </a:r>
            <a:r>
              <a:rPr sz="1400" spc="75" dirty="0">
                <a:solidFill>
                  <a:srgbClr val="6C7761"/>
                </a:solidFill>
                <a:latin typeface="Lucida Sans Unicode"/>
                <a:cs typeface="Lucida Sans Unicode"/>
              </a:rPr>
              <a:t>de </a:t>
            </a:r>
            <a:r>
              <a:rPr sz="1400" spc="-430" dirty="0">
                <a:solidFill>
                  <a:srgbClr val="6C7761"/>
                </a:solidFill>
                <a:latin typeface="Lucida Sans Unicode"/>
                <a:cs typeface="Lucida Sans Unicode"/>
              </a:rPr>
              <a:t> </a:t>
            </a:r>
            <a:r>
              <a:rPr sz="1400" spc="-15" dirty="0">
                <a:solidFill>
                  <a:srgbClr val="6C7761"/>
                </a:solidFill>
                <a:latin typeface="Lucida Sans Unicode"/>
                <a:cs typeface="Lucida Sans Unicode"/>
              </a:rPr>
              <a:t>historia,</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alterna</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spc="95" dirty="0">
                <a:solidFill>
                  <a:srgbClr val="6C7761"/>
                </a:solidFill>
                <a:latin typeface="Lucida Sans Unicode"/>
                <a:cs typeface="Lucida Sans Unicode"/>
              </a:rPr>
              <a:t>fabada</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arroz</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leche</a:t>
            </a:r>
            <a:r>
              <a:rPr sz="1400" spc="-65"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platos </a:t>
            </a:r>
            <a:r>
              <a:rPr sz="1400" spc="-425" dirty="0">
                <a:solidFill>
                  <a:srgbClr val="6C7761"/>
                </a:solidFill>
                <a:latin typeface="Lucida Sans Unicode"/>
                <a:cs typeface="Lucida Sans Unicode"/>
              </a:rPr>
              <a:t> </a:t>
            </a:r>
            <a:r>
              <a:rPr sz="1400" spc="40" dirty="0">
                <a:solidFill>
                  <a:srgbClr val="6C7761"/>
                </a:solidFill>
                <a:latin typeface="Lucida Sans Unicode"/>
                <a:cs typeface="Lucida Sans Unicode"/>
              </a:rPr>
              <a:t>modernos </a:t>
            </a:r>
            <a:r>
              <a:rPr sz="1400" spc="55" dirty="0">
                <a:solidFill>
                  <a:srgbClr val="6C7761"/>
                </a:solidFill>
                <a:latin typeface="Lucida Sans Unicode"/>
                <a:cs typeface="Lucida Sans Unicode"/>
              </a:rPr>
              <a:t>y </a:t>
            </a:r>
            <a:r>
              <a:rPr sz="1400" spc="35" dirty="0">
                <a:solidFill>
                  <a:srgbClr val="6C7761"/>
                </a:solidFill>
                <a:latin typeface="Lucida Sans Unicode"/>
                <a:cs typeface="Lucida Sans Unicode"/>
              </a:rPr>
              <a:t>vanguardistas, </a:t>
            </a:r>
            <a:r>
              <a:rPr sz="1400" spc="65" dirty="0">
                <a:solidFill>
                  <a:srgbClr val="6C7761"/>
                </a:solidFill>
                <a:latin typeface="Lucida Sans Unicode"/>
                <a:cs typeface="Lucida Sans Unicode"/>
              </a:rPr>
              <a:t>con </a:t>
            </a:r>
            <a:r>
              <a:rPr sz="1400" spc="25" dirty="0">
                <a:solidFill>
                  <a:srgbClr val="6C7761"/>
                </a:solidFill>
                <a:latin typeface="Lucida Sans Unicode"/>
                <a:cs typeface="Lucida Sans Unicode"/>
              </a:rPr>
              <a:t>un </a:t>
            </a:r>
            <a:r>
              <a:rPr sz="1400" spc="30" dirty="0">
                <a:solidFill>
                  <a:srgbClr val="6C7761"/>
                </a:solidFill>
                <a:latin typeface="Lucida Sans Unicode"/>
                <a:cs typeface="Lucida Sans Unicode"/>
              </a:rPr>
              <a:t>respeto </a:t>
            </a:r>
            <a:r>
              <a:rPr sz="1400" spc="-10" dirty="0">
                <a:solidFill>
                  <a:srgbClr val="6C7761"/>
                </a:solidFill>
                <a:latin typeface="Lucida Sans Unicode"/>
                <a:cs typeface="Lucida Sans Unicode"/>
              </a:rPr>
              <a:t>exquisito </a:t>
            </a:r>
            <a:r>
              <a:rPr sz="1400" spc="55" dirty="0">
                <a:solidFill>
                  <a:srgbClr val="6C7761"/>
                </a:solidFill>
                <a:latin typeface="Lucida Sans Unicode"/>
                <a:cs typeface="Lucida Sans Unicode"/>
              </a:rPr>
              <a:t>al </a:t>
            </a:r>
            <a:r>
              <a:rPr sz="1400" spc="60" dirty="0">
                <a:solidFill>
                  <a:srgbClr val="6C7761"/>
                </a:solidFill>
                <a:latin typeface="Lucida Sans Unicode"/>
                <a:cs typeface="Lucida Sans Unicode"/>
              </a:rPr>
              <a:t> </a:t>
            </a:r>
            <a:r>
              <a:rPr sz="1400" spc="35" dirty="0">
                <a:solidFill>
                  <a:srgbClr val="6C7761"/>
                </a:solidFill>
                <a:latin typeface="Lucida Sans Unicode"/>
                <a:cs typeface="Lucida Sans Unicode"/>
              </a:rPr>
              <a:t>producto</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innovaciones</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constantes</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sobre</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platos</a:t>
            </a:r>
            <a:endParaRPr sz="1400">
              <a:latin typeface="Lucida Sans Unicode"/>
              <a:cs typeface="Lucida Sans Unicode"/>
            </a:endParaRPr>
          </a:p>
          <a:p>
            <a:pPr marL="12700">
              <a:lnSpc>
                <a:spcPct val="100000"/>
              </a:lnSpc>
              <a:spcBef>
                <a:spcPts val="120"/>
              </a:spcBef>
            </a:pPr>
            <a:r>
              <a:rPr sz="1400" spc="35" dirty="0">
                <a:solidFill>
                  <a:srgbClr val="6C7761"/>
                </a:solidFill>
                <a:latin typeface="Lucida Sans Unicode"/>
                <a:cs typeface="Lucida Sans Unicode"/>
              </a:rPr>
              <a:t>o</a:t>
            </a:r>
            <a:r>
              <a:rPr sz="1400" spc="-75" dirty="0">
                <a:solidFill>
                  <a:srgbClr val="6C7761"/>
                </a:solidFill>
                <a:latin typeface="Lucida Sans Unicode"/>
                <a:cs typeface="Lucida Sans Unicode"/>
              </a:rPr>
              <a:t> </a:t>
            </a:r>
            <a:r>
              <a:rPr sz="1400" spc="35" dirty="0">
                <a:solidFill>
                  <a:srgbClr val="6C7761"/>
                </a:solidFill>
                <a:latin typeface="Lucida Sans Unicode"/>
                <a:cs typeface="Lucida Sans Unicode"/>
              </a:rPr>
              <a:t>productos</a:t>
            </a:r>
            <a:r>
              <a:rPr sz="1400" spc="-75" dirty="0">
                <a:solidFill>
                  <a:srgbClr val="6C7761"/>
                </a:solidFill>
                <a:latin typeface="Lucida Sans Unicode"/>
                <a:cs typeface="Lucida Sans Unicode"/>
              </a:rPr>
              <a:t> </a:t>
            </a:r>
            <a:r>
              <a:rPr sz="1400" spc="5" dirty="0">
                <a:solidFill>
                  <a:srgbClr val="6C7761"/>
                </a:solidFill>
                <a:latin typeface="Lucida Sans Unicode"/>
                <a:cs typeface="Lucida Sans Unicode"/>
              </a:rPr>
              <a:t>fetiche,</a:t>
            </a:r>
            <a:r>
              <a:rPr sz="1400" spc="-75" dirty="0">
                <a:solidFill>
                  <a:srgbClr val="6C7761"/>
                </a:solidFill>
                <a:latin typeface="Lucida Sans Unicode"/>
                <a:cs typeface="Lucida Sans Unicode"/>
              </a:rPr>
              <a:t> </a:t>
            </a:r>
            <a:r>
              <a:rPr sz="1400" spc="80" dirty="0">
                <a:solidFill>
                  <a:srgbClr val="6C7761"/>
                </a:solidFill>
                <a:latin typeface="Lucida Sans Unicode"/>
                <a:cs typeface="Lucida Sans Unicode"/>
              </a:rPr>
              <a:t>como</a:t>
            </a:r>
            <a:r>
              <a:rPr sz="1400" spc="-75"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5" dirty="0">
                <a:solidFill>
                  <a:srgbClr val="6C7761"/>
                </a:solidFill>
                <a:latin typeface="Lucida Sans Unicode"/>
                <a:cs typeface="Lucida Sans Unicode"/>
              </a:rPr>
              <a:t> </a:t>
            </a:r>
            <a:r>
              <a:rPr sz="1400" spc="30" dirty="0">
                <a:solidFill>
                  <a:srgbClr val="6C7761"/>
                </a:solidFill>
                <a:latin typeface="Lucida Sans Unicode"/>
                <a:cs typeface="Lucida Sans Unicode"/>
              </a:rPr>
              <a:t>salmonete,</a:t>
            </a:r>
            <a:r>
              <a:rPr sz="1400" spc="-75"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5" dirty="0">
                <a:solidFill>
                  <a:srgbClr val="6C7761"/>
                </a:solidFill>
                <a:latin typeface="Lucida Sans Unicode"/>
                <a:cs typeface="Lucida Sans Unicode"/>
              </a:rPr>
              <a:t> </a:t>
            </a:r>
            <a:r>
              <a:rPr sz="1400" spc="75" dirty="0">
                <a:solidFill>
                  <a:srgbClr val="6C7761"/>
                </a:solidFill>
                <a:latin typeface="Lucida Sans Unicode"/>
                <a:cs typeface="Lucida Sans Unicode"/>
              </a:rPr>
              <a:t>nabo</a:t>
            </a:r>
            <a:endParaRPr sz="1400">
              <a:latin typeface="Lucida Sans Unicode"/>
              <a:cs typeface="Lucida Sans Unicode"/>
            </a:endParaRPr>
          </a:p>
          <a:p>
            <a:pPr marL="12700">
              <a:lnSpc>
                <a:spcPct val="100000"/>
              </a:lnSpc>
              <a:spcBef>
                <a:spcPts val="120"/>
              </a:spcBef>
            </a:pPr>
            <a:r>
              <a:rPr sz="1400" spc="35" dirty="0">
                <a:solidFill>
                  <a:srgbClr val="6C7761"/>
                </a:solidFill>
                <a:latin typeface="Lucida Sans Unicode"/>
                <a:cs typeface="Lucida Sans Unicode"/>
              </a:rPr>
              <a:t>o</a:t>
            </a:r>
            <a:r>
              <a:rPr sz="1400" spc="-9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85" dirty="0">
                <a:solidFill>
                  <a:srgbClr val="6C7761"/>
                </a:solidFill>
                <a:latin typeface="Lucida Sans Unicode"/>
                <a:cs typeface="Lucida Sans Unicode"/>
              </a:rPr>
              <a:t> </a:t>
            </a:r>
            <a:r>
              <a:rPr sz="1400" spc="-5" dirty="0">
                <a:solidFill>
                  <a:srgbClr val="6C7761"/>
                </a:solidFill>
                <a:latin typeface="Lucida Sans Unicode"/>
                <a:cs typeface="Lucida Sans Unicode"/>
              </a:rPr>
              <a:t>quisquilla.</a:t>
            </a:r>
            <a:endParaRPr sz="1400">
              <a:latin typeface="Lucida Sans Unicode"/>
              <a:cs typeface="Lucida Sans Unicode"/>
            </a:endParaRPr>
          </a:p>
        </p:txBody>
      </p:sp>
      <p:sp>
        <p:nvSpPr>
          <p:cNvPr id="8" name="object 8"/>
          <p:cNvSpPr txBox="1">
            <a:spLocks noGrp="1"/>
          </p:cNvSpPr>
          <p:nvPr>
            <p:ph type="title"/>
          </p:nvPr>
        </p:nvSpPr>
        <p:spPr>
          <a:xfrm>
            <a:off x="444500" y="421025"/>
            <a:ext cx="4698365" cy="391160"/>
          </a:xfrm>
          <a:prstGeom prst="rect">
            <a:avLst/>
          </a:prstGeom>
        </p:spPr>
        <p:txBody>
          <a:bodyPr vert="horz" wrap="square" lIns="0" tIns="12700" rIns="0" bIns="0" rtlCol="0">
            <a:spAutoFit/>
          </a:bodyPr>
          <a:lstStyle/>
          <a:p>
            <a:pPr marL="12700">
              <a:lnSpc>
                <a:spcPct val="100000"/>
              </a:lnSpc>
              <a:spcBef>
                <a:spcPts val="100"/>
              </a:spcBef>
            </a:pPr>
            <a:r>
              <a:rPr spc="185" dirty="0"/>
              <a:t>TALENTOS</a:t>
            </a:r>
            <a:r>
              <a:rPr spc="275" dirty="0"/>
              <a:t> </a:t>
            </a:r>
            <a:r>
              <a:rPr spc="210" dirty="0"/>
              <a:t>GASTRONÓMICOS</a:t>
            </a:r>
            <a:r>
              <a:rPr spc="-290" dirty="0"/>
              <a:t> </a:t>
            </a:r>
          </a:p>
        </p:txBody>
      </p:sp>
      <p:sp>
        <p:nvSpPr>
          <p:cNvPr id="9" name="object 9"/>
          <p:cNvSpPr txBox="1"/>
          <p:nvPr/>
        </p:nvSpPr>
        <p:spPr>
          <a:xfrm>
            <a:off x="660603" y="932479"/>
            <a:ext cx="3563620" cy="391160"/>
          </a:xfrm>
          <a:prstGeom prst="rect">
            <a:avLst/>
          </a:prstGeom>
        </p:spPr>
        <p:txBody>
          <a:bodyPr vert="horz" wrap="square" lIns="0" tIns="12700" rIns="0" bIns="0" rtlCol="0">
            <a:spAutoFit/>
          </a:bodyPr>
          <a:lstStyle/>
          <a:p>
            <a:pPr marL="12700">
              <a:lnSpc>
                <a:spcPct val="100000"/>
              </a:lnSpc>
              <a:spcBef>
                <a:spcPts val="100"/>
              </a:spcBef>
            </a:pPr>
            <a:r>
              <a:rPr sz="2400" i="1" spc="-105" dirty="0">
                <a:solidFill>
                  <a:srgbClr val="6C7761"/>
                </a:solidFill>
                <a:latin typeface="Cambria"/>
                <a:cs typeface="Cambria"/>
              </a:rPr>
              <a:t>Cocineros</a:t>
            </a:r>
            <a:r>
              <a:rPr sz="2400" i="1" spc="-85" dirty="0">
                <a:solidFill>
                  <a:srgbClr val="6C7761"/>
                </a:solidFill>
                <a:latin typeface="Cambria"/>
                <a:cs typeface="Cambria"/>
              </a:rPr>
              <a:t> </a:t>
            </a:r>
            <a:r>
              <a:rPr sz="2400" i="1" spc="-135" dirty="0">
                <a:solidFill>
                  <a:srgbClr val="6C7761"/>
                </a:solidFill>
                <a:latin typeface="Cambria"/>
                <a:cs typeface="Cambria"/>
              </a:rPr>
              <a:t>con</a:t>
            </a:r>
            <a:r>
              <a:rPr sz="2400" i="1" spc="-85" dirty="0">
                <a:solidFill>
                  <a:srgbClr val="6C7761"/>
                </a:solidFill>
                <a:latin typeface="Cambria"/>
                <a:cs typeface="Cambria"/>
              </a:rPr>
              <a:t> </a:t>
            </a:r>
            <a:r>
              <a:rPr sz="2400" i="1" spc="-110" dirty="0">
                <a:solidFill>
                  <a:srgbClr val="6C7761"/>
                </a:solidFill>
                <a:latin typeface="Cambria"/>
                <a:cs typeface="Cambria"/>
              </a:rPr>
              <a:t>Estrella</a:t>
            </a:r>
            <a:r>
              <a:rPr sz="2400" i="1" spc="-85" dirty="0">
                <a:solidFill>
                  <a:srgbClr val="6C7761"/>
                </a:solidFill>
                <a:latin typeface="Cambria"/>
                <a:cs typeface="Cambria"/>
              </a:rPr>
              <a:t> </a:t>
            </a:r>
            <a:r>
              <a:rPr sz="2400" i="1" spc="-100" dirty="0">
                <a:solidFill>
                  <a:srgbClr val="6C7761"/>
                </a:solidFill>
                <a:latin typeface="Cambria"/>
                <a:cs typeface="Cambria"/>
              </a:rPr>
              <a:t>Michelín</a:t>
            </a:r>
            <a:endParaRPr sz="2400">
              <a:latin typeface="Cambria"/>
              <a:cs typeface="Cambria"/>
            </a:endParaRPr>
          </a:p>
        </p:txBody>
      </p:sp>
      <p:pic>
        <p:nvPicPr>
          <p:cNvPr id="10" name="object 10"/>
          <p:cNvPicPr/>
          <p:nvPr/>
        </p:nvPicPr>
        <p:blipFill>
          <a:blip r:embed="rId3" cstate="print"/>
          <a:stretch>
            <a:fillRect/>
          </a:stretch>
        </p:blipFill>
        <p:spPr>
          <a:xfrm>
            <a:off x="814120" y="1817217"/>
            <a:ext cx="5213921" cy="2547772"/>
          </a:xfrm>
          <a:prstGeom prst="rect">
            <a:avLst/>
          </a:prstGeom>
        </p:spPr>
      </p:pic>
      <p:pic>
        <p:nvPicPr>
          <p:cNvPr id="11" name="Imagen 10" descr="Logotipo&#10;&#10;Descripción generada automáticamente">
            <a:extLst>
              <a:ext uri="{FF2B5EF4-FFF2-40B4-BE49-F238E27FC236}">
                <a16:creationId xmlns:a16="http://schemas.microsoft.com/office/drawing/2014/main" id="{17A64018-FA40-2592-03D1-654DA7DE6D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12" name="Imagen 11" descr="Logotipo, nombre de la empresa&#10;&#10;Descripción generada automáticamente">
            <a:extLst>
              <a:ext uri="{FF2B5EF4-FFF2-40B4-BE49-F238E27FC236}">
                <a16:creationId xmlns:a16="http://schemas.microsoft.com/office/drawing/2014/main" id="{419120A6-B8DF-CAC3-C538-D49CCB274D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58303" y="4704095"/>
            <a:ext cx="5147310" cy="1626235"/>
          </a:xfrm>
          <a:prstGeom prst="rect">
            <a:avLst/>
          </a:prstGeom>
        </p:spPr>
        <p:txBody>
          <a:bodyPr vert="horz" wrap="square" lIns="0" tIns="12700" rIns="0" bIns="0" rtlCol="0">
            <a:spAutoFit/>
          </a:bodyPr>
          <a:lstStyle/>
          <a:p>
            <a:pPr marL="12700" marR="5080">
              <a:lnSpc>
                <a:spcPct val="107200"/>
              </a:lnSpc>
              <a:spcBef>
                <a:spcPts val="100"/>
              </a:spcBef>
            </a:pPr>
            <a:r>
              <a:rPr sz="1400" b="1" spc="60" dirty="0">
                <a:solidFill>
                  <a:srgbClr val="6C7761"/>
                </a:solidFill>
                <a:latin typeface="Tahoma"/>
                <a:cs typeface="Tahoma"/>
              </a:rPr>
              <a:t>Auga</a:t>
            </a:r>
            <a:r>
              <a:rPr sz="1400" b="1" spc="-80" dirty="0">
                <a:solidFill>
                  <a:srgbClr val="6C7761"/>
                </a:solidFill>
                <a:latin typeface="Tahoma"/>
                <a:cs typeface="Tahoma"/>
              </a:rPr>
              <a:t> </a:t>
            </a:r>
            <a:r>
              <a:rPr sz="1400" b="1" spc="-175" dirty="0">
                <a:solidFill>
                  <a:srgbClr val="6C7761"/>
                </a:solidFill>
                <a:latin typeface="Tahoma"/>
                <a:cs typeface="Tahoma"/>
              </a:rPr>
              <a:t>(1</a:t>
            </a:r>
            <a:r>
              <a:rPr sz="1400" b="1" spc="-80" dirty="0">
                <a:solidFill>
                  <a:srgbClr val="6C7761"/>
                </a:solidFill>
                <a:latin typeface="Tahoma"/>
                <a:cs typeface="Tahoma"/>
              </a:rPr>
              <a:t> </a:t>
            </a:r>
            <a:r>
              <a:rPr sz="1400" b="1" spc="-10" dirty="0">
                <a:solidFill>
                  <a:srgbClr val="6C7761"/>
                </a:solidFill>
                <a:latin typeface="Tahoma"/>
                <a:cs typeface="Tahoma"/>
              </a:rPr>
              <a:t>Estrella</a:t>
            </a:r>
            <a:r>
              <a:rPr sz="1400" b="1" spc="-80" dirty="0">
                <a:solidFill>
                  <a:srgbClr val="6C7761"/>
                </a:solidFill>
                <a:latin typeface="Tahoma"/>
                <a:cs typeface="Tahoma"/>
              </a:rPr>
              <a:t> </a:t>
            </a:r>
            <a:r>
              <a:rPr sz="1400" b="1" dirty="0">
                <a:solidFill>
                  <a:srgbClr val="6C7761"/>
                </a:solidFill>
                <a:latin typeface="Tahoma"/>
                <a:cs typeface="Tahoma"/>
              </a:rPr>
              <a:t>Michelin):</a:t>
            </a:r>
            <a:r>
              <a:rPr sz="1400" b="1" spc="-40" dirty="0">
                <a:solidFill>
                  <a:srgbClr val="6C7761"/>
                </a:solidFill>
                <a:latin typeface="Tahoma"/>
                <a:cs typeface="Tahoma"/>
              </a:rPr>
              <a:t> </a:t>
            </a:r>
            <a:r>
              <a:rPr sz="1400" spc="15" dirty="0">
                <a:solidFill>
                  <a:srgbClr val="6C7761"/>
                </a:solidFill>
                <a:latin typeface="Lucida Sans Unicode"/>
                <a:cs typeface="Lucida Sans Unicode"/>
              </a:rPr>
              <a:t>Gonzalo</a:t>
            </a:r>
            <a:r>
              <a:rPr sz="1400" spc="-70" dirty="0">
                <a:solidFill>
                  <a:srgbClr val="6C7761"/>
                </a:solidFill>
                <a:latin typeface="Lucida Sans Unicode"/>
                <a:cs typeface="Lucida Sans Unicode"/>
              </a:rPr>
              <a:t> </a:t>
            </a:r>
            <a:r>
              <a:rPr sz="1400" spc="90" dirty="0">
                <a:solidFill>
                  <a:srgbClr val="6C7761"/>
                </a:solidFill>
                <a:latin typeface="Lucida Sans Unicode"/>
                <a:cs typeface="Lucida Sans Unicode"/>
              </a:rPr>
              <a:t>Pañeda</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es</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un  </a:t>
            </a:r>
            <a:r>
              <a:rPr sz="1400" spc="70" dirty="0">
                <a:solidFill>
                  <a:srgbClr val="6C7761"/>
                </a:solidFill>
                <a:latin typeface="Lucida Sans Unicode"/>
                <a:cs typeface="Lucida Sans Unicode"/>
              </a:rPr>
              <a:t>apasionado</a:t>
            </a:r>
            <a:r>
              <a:rPr sz="1400" spc="-75" dirty="0">
                <a:solidFill>
                  <a:srgbClr val="6C7761"/>
                </a:solidFill>
                <a:latin typeface="Lucida Sans Unicode"/>
                <a:cs typeface="Lucida Sans Unicode"/>
              </a:rPr>
              <a:t> </a:t>
            </a:r>
            <a:r>
              <a:rPr sz="1400" spc="30" dirty="0">
                <a:solidFill>
                  <a:srgbClr val="6C7761"/>
                </a:solidFill>
                <a:latin typeface="Lucida Sans Unicode"/>
                <a:cs typeface="Lucida Sans Unicode"/>
              </a:rPr>
              <a:t>del</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foie,</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los</a:t>
            </a:r>
            <a:r>
              <a:rPr sz="1400" spc="-75" dirty="0">
                <a:solidFill>
                  <a:srgbClr val="6C7761"/>
                </a:solidFill>
                <a:latin typeface="Lucida Sans Unicode"/>
                <a:cs typeface="Lucida Sans Unicode"/>
              </a:rPr>
              <a:t> </a:t>
            </a:r>
            <a:r>
              <a:rPr sz="1400" spc="5" dirty="0">
                <a:solidFill>
                  <a:srgbClr val="6C7761"/>
                </a:solidFill>
                <a:latin typeface="Lucida Sans Unicode"/>
                <a:cs typeface="Lucida Sans Unicode"/>
              </a:rPr>
              <a:t>oricios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del</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cordero.</a:t>
            </a:r>
            <a:r>
              <a:rPr sz="1400" spc="-75" dirty="0">
                <a:solidFill>
                  <a:srgbClr val="6C7761"/>
                </a:solidFill>
                <a:latin typeface="Lucida Sans Unicode"/>
                <a:cs typeface="Lucida Sans Unicode"/>
              </a:rPr>
              <a:t> </a:t>
            </a:r>
            <a:r>
              <a:rPr sz="1400" spc="40" dirty="0">
                <a:solidFill>
                  <a:srgbClr val="6C7761"/>
                </a:solidFill>
                <a:latin typeface="Lucida Sans Unicode"/>
                <a:cs typeface="Lucida Sans Unicode"/>
              </a:rPr>
              <a:t>Cocinero </a:t>
            </a:r>
            <a:r>
              <a:rPr sz="1400" spc="-425" dirty="0">
                <a:solidFill>
                  <a:srgbClr val="6C7761"/>
                </a:solidFill>
                <a:latin typeface="Lucida Sans Unicode"/>
                <a:cs typeface="Lucida Sans Unicode"/>
              </a:rPr>
              <a:t> </a:t>
            </a:r>
            <a:r>
              <a:rPr sz="1400" spc="-20" dirty="0">
                <a:solidFill>
                  <a:srgbClr val="6C7761"/>
                </a:solidFill>
                <a:latin typeface="Lucida Sans Unicode"/>
                <a:cs typeface="Lucida Sans Unicode"/>
              </a:rPr>
              <a:t>sólido, </a:t>
            </a:r>
            <a:r>
              <a:rPr sz="1400" spc="20" dirty="0">
                <a:solidFill>
                  <a:srgbClr val="6C7761"/>
                </a:solidFill>
                <a:latin typeface="Lucida Sans Unicode"/>
                <a:cs typeface="Lucida Sans Unicode"/>
              </a:rPr>
              <a:t>estudioso </a:t>
            </a:r>
            <a:r>
              <a:rPr sz="1400" spc="85" dirty="0">
                <a:solidFill>
                  <a:srgbClr val="6C7761"/>
                </a:solidFill>
                <a:latin typeface="Lucida Sans Unicode"/>
                <a:cs typeface="Lucida Sans Unicode"/>
              </a:rPr>
              <a:t>e </a:t>
            </a:r>
            <a:r>
              <a:rPr sz="1400" spc="15" dirty="0">
                <a:solidFill>
                  <a:srgbClr val="6C7761"/>
                </a:solidFill>
                <a:latin typeface="Lucida Sans Unicode"/>
                <a:cs typeface="Lucida Sans Unicode"/>
              </a:rPr>
              <a:t>infatigable, </a:t>
            </a:r>
            <a:r>
              <a:rPr sz="1400" spc="5" dirty="0">
                <a:solidFill>
                  <a:srgbClr val="6C7761"/>
                </a:solidFill>
                <a:latin typeface="Lucida Sans Unicode"/>
                <a:cs typeface="Lucida Sans Unicode"/>
              </a:rPr>
              <a:t>dirige </a:t>
            </a:r>
            <a:r>
              <a:rPr sz="1400" spc="-5" dirty="0">
                <a:solidFill>
                  <a:srgbClr val="6C7761"/>
                </a:solidFill>
                <a:latin typeface="Lucida Sans Unicode"/>
                <a:cs typeface="Lucida Sans Unicode"/>
              </a:rPr>
              <a:t>junto </a:t>
            </a:r>
            <a:r>
              <a:rPr sz="1400" dirty="0">
                <a:solidFill>
                  <a:srgbClr val="6C7761"/>
                </a:solidFill>
                <a:latin typeface="Lucida Sans Unicode"/>
                <a:cs typeface="Lucida Sans Unicode"/>
              </a:rPr>
              <a:t>Antonio </a:t>
            </a:r>
            <a:r>
              <a:rPr sz="1400" spc="-5" dirty="0">
                <a:solidFill>
                  <a:srgbClr val="6C7761"/>
                </a:solidFill>
                <a:latin typeface="Lucida Sans Unicode"/>
                <a:cs typeface="Lucida Sans Unicode"/>
              </a:rPr>
              <a:t>Pérez </a:t>
            </a:r>
            <a:r>
              <a:rPr sz="1400" dirty="0">
                <a:solidFill>
                  <a:srgbClr val="6C7761"/>
                </a:solidFill>
                <a:latin typeface="Lucida Sans Unicode"/>
                <a:cs typeface="Lucida Sans Unicode"/>
              </a:rPr>
              <a:t> </a:t>
            </a:r>
            <a:r>
              <a:rPr sz="1400" spc="20" dirty="0">
                <a:solidFill>
                  <a:srgbClr val="6C7761"/>
                </a:solidFill>
                <a:latin typeface="Lucida Sans Unicode"/>
                <a:cs typeface="Lucida Sans Unicode"/>
              </a:rPr>
              <a:t>(sumiller</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jefe</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95" dirty="0">
                <a:solidFill>
                  <a:srgbClr val="6C7761"/>
                </a:solidFill>
                <a:latin typeface="Lucida Sans Unicode"/>
                <a:cs typeface="Lucida Sans Unicode"/>
              </a:rPr>
              <a:t>sala)</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restaurante</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Auga,</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20" dirty="0">
                <a:solidFill>
                  <a:srgbClr val="6C7761"/>
                </a:solidFill>
                <a:latin typeface="Lucida Sans Unicode"/>
                <a:cs typeface="Lucida Sans Unicode"/>
              </a:rPr>
              <a:t>Puerto </a:t>
            </a:r>
            <a:r>
              <a:rPr sz="1400" spc="25" dirty="0">
                <a:solidFill>
                  <a:srgbClr val="6C7761"/>
                </a:solidFill>
                <a:latin typeface="Lucida Sans Unicode"/>
                <a:cs typeface="Lucida Sans Unicode"/>
              </a:rPr>
              <a:t> </a:t>
            </a:r>
            <a:r>
              <a:rPr sz="1400" spc="10" dirty="0">
                <a:solidFill>
                  <a:srgbClr val="6C7761"/>
                </a:solidFill>
                <a:latin typeface="Lucida Sans Unicode"/>
                <a:cs typeface="Lucida Sans Unicode"/>
              </a:rPr>
              <a:t>Deportivo </a:t>
            </a:r>
            <a:r>
              <a:rPr sz="1400" spc="75" dirty="0">
                <a:solidFill>
                  <a:srgbClr val="6C7761"/>
                </a:solidFill>
                <a:latin typeface="Lucida Sans Unicode"/>
                <a:cs typeface="Lucida Sans Unicode"/>
              </a:rPr>
              <a:t>de </a:t>
            </a:r>
            <a:r>
              <a:rPr sz="1400" spc="-25" dirty="0">
                <a:solidFill>
                  <a:srgbClr val="6C7761"/>
                </a:solidFill>
                <a:latin typeface="Lucida Sans Unicode"/>
                <a:cs typeface="Lucida Sans Unicode"/>
              </a:rPr>
              <a:t>Gijón. </a:t>
            </a:r>
            <a:r>
              <a:rPr sz="1400" spc="55" dirty="0">
                <a:solidFill>
                  <a:srgbClr val="6C7761"/>
                </a:solidFill>
                <a:latin typeface="Lucida Sans Unicode"/>
                <a:cs typeface="Lucida Sans Unicode"/>
              </a:rPr>
              <a:t>Una </a:t>
            </a:r>
            <a:r>
              <a:rPr sz="1400" spc="25" dirty="0">
                <a:solidFill>
                  <a:srgbClr val="6C7761"/>
                </a:solidFill>
                <a:latin typeface="Lucida Sans Unicode"/>
                <a:cs typeface="Lucida Sans Unicode"/>
              </a:rPr>
              <a:t>experiencia </a:t>
            </a:r>
            <a:r>
              <a:rPr sz="1400" spc="55" dirty="0">
                <a:solidFill>
                  <a:srgbClr val="6C7761"/>
                </a:solidFill>
                <a:latin typeface="Lucida Sans Unicode"/>
                <a:cs typeface="Lucida Sans Unicode"/>
              </a:rPr>
              <a:t>gastronómica en </a:t>
            </a:r>
            <a:r>
              <a:rPr sz="1400" spc="25" dirty="0">
                <a:solidFill>
                  <a:srgbClr val="6C7761"/>
                </a:solidFill>
                <a:latin typeface="Lucida Sans Unicode"/>
                <a:cs typeface="Lucida Sans Unicode"/>
              </a:rPr>
              <a:t>un </a:t>
            </a:r>
            <a:r>
              <a:rPr sz="1400" spc="-430" dirty="0">
                <a:solidFill>
                  <a:srgbClr val="6C7761"/>
                </a:solidFill>
                <a:latin typeface="Lucida Sans Unicode"/>
                <a:cs typeface="Lucida Sans Unicode"/>
              </a:rPr>
              <a:t> </a:t>
            </a:r>
            <a:r>
              <a:rPr sz="1400" spc="20" dirty="0">
                <a:solidFill>
                  <a:srgbClr val="6C7761"/>
                </a:solidFill>
                <a:latin typeface="Lucida Sans Unicode"/>
                <a:cs typeface="Lucida Sans Unicode"/>
              </a:rPr>
              <a:t>entorno </a:t>
            </a:r>
            <a:r>
              <a:rPr sz="1400" spc="15" dirty="0">
                <a:solidFill>
                  <a:srgbClr val="6C7761"/>
                </a:solidFill>
                <a:latin typeface="Lucida Sans Unicode"/>
                <a:cs typeface="Lucida Sans Unicode"/>
              </a:rPr>
              <a:t>inigualable, </a:t>
            </a:r>
            <a:r>
              <a:rPr sz="1400" spc="65" dirty="0">
                <a:solidFill>
                  <a:srgbClr val="6C7761"/>
                </a:solidFill>
                <a:latin typeface="Lucida Sans Unicode"/>
                <a:cs typeface="Lucida Sans Unicode"/>
              </a:rPr>
              <a:t>con nuevas </a:t>
            </a:r>
            <a:r>
              <a:rPr sz="1400" spc="40" dirty="0">
                <a:solidFill>
                  <a:srgbClr val="6C7761"/>
                </a:solidFill>
                <a:latin typeface="Lucida Sans Unicode"/>
                <a:cs typeface="Lucida Sans Unicode"/>
              </a:rPr>
              <a:t>propuestas </a:t>
            </a:r>
            <a:r>
              <a:rPr sz="1400" spc="65" dirty="0">
                <a:solidFill>
                  <a:srgbClr val="6C7761"/>
                </a:solidFill>
                <a:latin typeface="Lucida Sans Unicode"/>
                <a:cs typeface="Lucida Sans Unicode"/>
              </a:rPr>
              <a:t>acordes </a:t>
            </a:r>
            <a:r>
              <a:rPr sz="1400" spc="170" dirty="0">
                <a:solidFill>
                  <a:srgbClr val="6C7761"/>
                </a:solidFill>
                <a:latin typeface="Lucida Sans Unicode"/>
                <a:cs typeface="Lucida Sans Unicode"/>
              </a:rPr>
              <a:t>a </a:t>
            </a:r>
            <a:r>
              <a:rPr sz="1400" spc="175" dirty="0">
                <a:solidFill>
                  <a:srgbClr val="6C7761"/>
                </a:solidFill>
                <a:latin typeface="Lucida Sans Unicode"/>
                <a:cs typeface="Lucida Sans Unicode"/>
              </a:rPr>
              <a:t> </a:t>
            </a:r>
            <a:r>
              <a:rPr sz="1400" spc="135" dirty="0">
                <a:solidFill>
                  <a:srgbClr val="6C7761"/>
                </a:solidFill>
                <a:latin typeface="Lucida Sans Unicode"/>
                <a:cs typeface="Lucida Sans Unicode"/>
              </a:rPr>
              <a:t>cada</a:t>
            </a:r>
            <a:r>
              <a:rPr sz="1400" spc="-75" dirty="0">
                <a:solidFill>
                  <a:srgbClr val="6C7761"/>
                </a:solidFill>
                <a:latin typeface="Lucida Sans Unicode"/>
                <a:cs typeface="Lucida Sans Unicode"/>
              </a:rPr>
              <a:t> </a:t>
            </a:r>
            <a:r>
              <a:rPr sz="1400" spc="50" dirty="0">
                <a:solidFill>
                  <a:srgbClr val="6C7761"/>
                </a:solidFill>
                <a:latin typeface="Lucida Sans Unicode"/>
                <a:cs typeface="Lucida Sans Unicode"/>
              </a:rPr>
              <a:t>estación</a:t>
            </a:r>
            <a:endParaRPr sz="1400">
              <a:latin typeface="Lucida Sans Unicode"/>
              <a:cs typeface="Lucida Sans Unicode"/>
            </a:endParaRPr>
          </a:p>
        </p:txBody>
      </p:sp>
      <p:sp>
        <p:nvSpPr>
          <p:cNvPr id="3" name="object 3"/>
          <p:cNvSpPr txBox="1">
            <a:spLocks noGrp="1"/>
          </p:cNvSpPr>
          <p:nvPr>
            <p:ph type="title"/>
          </p:nvPr>
        </p:nvSpPr>
        <p:spPr>
          <a:xfrm>
            <a:off x="444500" y="421025"/>
            <a:ext cx="4698365" cy="391160"/>
          </a:xfrm>
          <a:prstGeom prst="rect">
            <a:avLst/>
          </a:prstGeom>
        </p:spPr>
        <p:txBody>
          <a:bodyPr vert="horz" wrap="square" lIns="0" tIns="12700" rIns="0" bIns="0" rtlCol="0">
            <a:spAutoFit/>
          </a:bodyPr>
          <a:lstStyle/>
          <a:p>
            <a:pPr marL="12700">
              <a:lnSpc>
                <a:spcPct val="100000"/>
              </a:lnSpc>
              <a:spcBef>
                <a:spcPts val="100"/>
              </a:spcBef>
            </a:pPr>
            <a:r>
              <a:rPr spc="185" dirty="0"/>
              <a:t>TALENTOS</a:t>
            </a:r>
            <a:r>
              <a:rPr spc="275" dirty="0"/>
              <a:t> </a:t>
            </a:r>
            <a:r>
              <a:rPr spc="210" dirty="0"/>
              <a:t>GASTRONÓMICOS</a:t>
            </a:r>
            <a:r>
              <a:rPr spc="-290" dirty="0"/>
              <a:t> </a:t>
            </a:r>
          </a:p>
        </p:txBody>
      </p:sp>
      <p:sp>
        <p:nvSpPr>
          <p:cNvPr id="4" name="object 4"/>
          <p:cNvSpPr txBox="1"/>
          <p:nvPr/>
        </p:nvSpPr>
        <p:spPr>
          <a:xfrm>
            <a:off x="660603" y="932479"/>
            <a:ext cx="3563620" cy="391160"/>
          </a:xfrm>
          <a:prstGeom prst="rect">
            <a:avLst/>
          </a:prstGeom>
        </p:spPr>
        <p:txBody>
          <a:bodyPr vert="horz" wrap="square" lIns="0" tIns="12700" rIns="0" bIns="0" rtlCol="0">
            <a:spAutoFit/>
          </a:bodyPr>
          <a:lstStyle/>
          <a:p>
            <a:pPr marL="12700">
              <a:lnSpc>
                <a:spcPct val="100000"/>
              </a:lnSpc>
              <a:spcBef>
                <a:spcPts val="100"/>
              </a:spcBef>
            </a:pPr>
            <a:r>
              <a:rPr sz="2400" i="1" spc="-105" dirty="0">
                <a:solidFill>
                  <a:srgbClr val="6C7761"/>
                </a:solidFill>
                <a:latin typeface="Cambria"/>
                <a:cs typeface="Cambria"/>
              </a:rPr>
              <a:t>Cocineros</a:t>
            </a:r>
            <a:r>
              <a:rPr sz="2400" i="1" spc="-85" dirty="0">
                <a:solidFill>
                  <a:srgbClr val="6C7761"/>
                </a:solidFill>
                <a:latin typeface="Cambria"/>
                <a:cs typeface="Cambria"/>
              </a:rPr>
              <a:t> </a:t>
            </a:r>
            <a:r>
              <a:rPr sz="2400" i="1" spc="-135" dirty="0">
                <a:solidFill>
                  <a:srgbClr val="6C7761"/>
                </a:solidFill>
                <a:latin typeface="Cambria"/>
                <a:cs typeface="Cambria"/>
              </a:rPr>
              <a:t>con</a:t>
            </a:r>
            <a:r>
              <a:rPr sz="2400" i="1" spc="-85" dirty="0">
                <a:solidFill>
                  <a:srgbClr val="6C7761"/>
                </a:solidFill>
                <a:latin typeface="Cambria"/>
                <a:cs typeface="Cambria"/>
              </a:rPr>
              <a:t> </a:t>
            </a:r>
            <a:r>
              <a:rPr sz="2400" i="1" spc="-110" dirty="0">
                <a:solidFill>
                  <a:srgbClr val="6C7761"/>
                </a:solidFill>
                <a:latin typeface="Cambria"/>
                <a:cs typeface="Cambria"/>
              </a:rPr>
              <a:t>Estrella</a:t>
            </a:r>
            <a:r>
              <a:rPr sz="2400" i="1" spc="-85" dirty="0">
                <a:solidFill>
                  <a:srgbClr val="6C7761"/>
                </a:solidFill>
                <a:latin typeface="Cambria"/>
                <a:cs typeface="Cambria"/>
              </a:rPr>
              <a:t> </a:t>
            </a:r>
            <a:r>
              <a:rPr sz="2400" i="1" spc="-100" dirty="0">
                <a:solidFill>
                  <a:srgbClr val="6C7761"/>
                </a:solidFill>
                <a:latin typeface="Cambria"/>
                <a:cs typeface="Cambria"/>
              </a:rPr>
              <a:t>Michelín</a:t>
            </a:r>
            <a:endParaRPr sz="2400">
              <a:latin typeface="Cambria"/>
              <a:cs typeface="Cambria"/>
            </a:endParaRPr>
          </a:p>
        </p:txBody>
      </p:sp>
      <p:sp>
        <p:nvSpPr>
          <p:cNvPr id="5" name="object 5"/>
          <p:cNvSpPr txBox="1"/>
          <p:nvPr/>
        </p:nvSpPr>
        <p:spPr>
          <a:xfrm>
            <a:off x="801424" y="4704095"/>
            <a:ext cx="5123815" cy="1626235"/>
          </a:xfrm>
          <a:prstGeom prst="rect">
            <a:avLst/>
          </a:prstGeom>
        </p:spPr>
        <p:txBody>
          <a:bodyPr vert="horz" wrap="square" lIns="0" tIns="12700" rIns="0" bIns="0" rtlCol="0">
            <a:spAutoFit/>
          </a:bodyPr>
          <a:lstStyle/>
          <a:p>
            <a:pPr marL="12700" marR="147955">
              <a:lnSpc>
                <a:spcPct val="107200"/>
              </a:lnSpc>
              <a:spcBef>
                <a:spcPts val="100"/>
              </a:spcBef>
            </a:pPr>
            <a:r>
              <a:rPr sz="1400" b="1" spc="-75" dirty="0">
                <a:solidFill>
                  <a:srgbClr val="6C7761"/>
                </a:solidFill>
                <a:latin typeface="Tahoma"/>
                <a:cs typeface="Tahoma"/>
              </a:rPr>
              <a:t>El</a:t>
            </a:r>
            <a:r>
              <a:rPr sz="1400" b="1" spc="-80" dirty="0">
                <a:solidFill>
                  <a:srgbClr val="6C7761"/>
                </a:solidFill>
                <a:latin typeface="Tahoma"/>
                <a:cs typeface="Tahoma"/>
              </a:rPr>
              <a:t> </a:t>
            </a:r>
            <a:r>
              <a:rPr sz="1400" b="1" spc="25" dirty="0">
                <a:solidFill>
                  <a:srgbClr val="6C7761"/>
                </a:solidFill>
                <a:latin typeface="Tahoma"/>
                <a:cs typeface="Tahoma"/>
              </a:rPr>
              <a:t>Corral</a:t>
            </a:r>
            <a:r>
              <a:rPr sz="1400" b="1" spc="-80" dirty="0">
                <a:solidFill>
                  <a:srgbClr val="6C7761"/>
                </a:solidFill>
                <a:latin typeface="Tahoma"/>
                <a:cs typeface="Tahoma"/>
              </a:rPr>
              <a:t> </a:t>
            </a:r>
            <a:r>
              <a:rPr sz="1400" b="1" spc="20" dirty="0">
                <a:solidFill>
                  <a:srgbClr val="6C7761"/>
                </a:solidFill>
                <a:latin typeface="Tahoma"/>
                <a:cs typeface="Tahoma"/>
              </a:rPr>
              <a:t>del</a:t>
            </a:r>
            <a:r>
              <a:rPr sz="1400" b="1" spc="-80" dirty="0">
                <a:solidFill>
                  <a:srgbClr val="6C7761"/>
                </a:solidFill>
                <a:latin typeface="Tahoma"/>
                <a:cs typeface="Tahoma"/>
              </a:rPr>
              <a:t> </a:t>
            </a:r>
            <a:r>
              <a:rPr sz="1400" b="1" spc="-10" dirty="0">
                <a:solidFill>
                  <a:srgbClr val="6C7761"/>
                </a:solidFill>
                <a:latin typeface="Tahoma"/>
                <a:cs typeface="Tahoma"/>
              </a:rPr>
              <a:t>Indianu</a:t>
            </a:r>
            <a:r>
              <a:rPr sz="1400" b="1" spc="-80" dirty="0">
                <a:solidFill>
                  <a:srgbClr val="6C7761"/>
                </a:solidFill>
                <a:latin typeface="Tahoma"/>
                <a:cs typeface="Tahoma"/>
              </a:rPr>
              <a:t> </a:t>
            </a:r>
            <a:r>
              <a:rPr sz="1400" b="1" spc="-175" dirty="0">
                <a:solidFill>
                  <a:srgbClr val="6C7761"/>
                </a:solidFill>
                <a:latin typeface="Tahoma"/>
                <a:cs typeface="Tahoma"/>
              </a:rPr>
              <a:t>(1</a:t>
            </a:r>
            <a:r>
              <a:rPr sz="1400" b="1" spc="-80" dirty="0">
                <a:solidFill>
                  <a:srgbClr val="6C7761"/>
                </a:solidFill>
                <a:latin typeface="Tahoma"/>
                <a:cs typeface="Tahoma"/>
              </a:rPr>
              <a:t> </a:t>
            </a:r>
            <a:r>
              <a:rPr sz="1400" b="1" spc="-10" dirty="0">
                <a:solidFill>
                  <a:srgbClr val="6C7761"/>
                </a:solidFill>
                <a:latin typeface="Tahoma"/>
                <a:cs typeface="Tahoma"/>
              </a:rPr>
              <a:t>Estrella</a:t>
            </a:r>
            <a:r>
              <a:rPr sz="1400" b="1" spc="-80" dirty="0">
                <a:solidFill>
                  <a:srgbClr val="6C7761"/>
                </a:solidFill>
                <a:latin typeface="Tahoma"/>
                <a:cs typeface="Tahoma"/>
              </a:rPr>
              <a:t> </a:t>
            </a:r>
            <a:r>
              <a:rPr sz="1400" b="1" dirty="0">
                <a:solidFill>
                  <a:srgbClr val="6C7761"/>
                </a:solidFill>
                <a:latin typeface="Tahoma"/>
                <a:cs typeface="Tahoma"/>
              </a:rPr>
              <a:t>Michelin):</a:t>
            </a:r>
            <a:r>
              <a:rPr sz="1400" b="1" spc="-40" dirty="0">
                <a:solidFill>
                  <a:srgbClr val="6C7761"/>
                </a:solidFill>
                <a:latin typeface="Tahoma"/>
                <a:cs typeface="Tahoma"/>
              </a:rPr>
              <a:t> </a:t>
            </a:r>
            <a:r>
              <a:rPr sz="1400" spc="-10" dirty="0">
                <a:solidFill>
                  <a:srgbClr val="6C7761"/>
                </a:solidFill>
                <a:latin typeface="Lucida Sans Unicode"/>
                <a:cs typeface="Lucida Sans Unicode"/>
              </a:rPr>
              <a:t>sin</a:t>
            </a:r>
            <a:r>
              <a:rPr sz="1400" spc="-70" dirty="0">
                <a:solidFill>
                  <a:srgbClr val="6C7761"/>
                </a:solidFill>
                <a:latin typeface="Lucida Sans Unicode"/>
                <a:cs typeface="Lucida Sans Unicode"/>
              </a:rPr>
              <a:t> </a:t>
            </a:r>
            <a:r>
              <a:rPr sz="1400" dirty="0">
                <a:solidFill>
                  <a:srgbClr val="6C7761"/>
                </a:solidFill>
                <a:latin typeface="Lucida Sans Unicode"/>
                <a:cs typeface="Lucida Sans Unicode"/>
              </a:rPr>
              <a:t>salir</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de  </a:t>
            </a:r>
            <a:r>
              <a:rPr sz="1400" spc="60" dirty="0">
                <a:solidFill>
                  <a:srgbClr val="6C7761"/>
                </a:solidFill>
                <a:latin typeface="Lucida Sans Unicode"/>
                <a:cs typeface="Lucida Sans Unicode"/>
              </a:rPr>
              <a:t>ese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pequeño</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concejo</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famoso</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tener</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una</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estrella</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por </a:t>
            </a:r>
            <a:r>
              <a:rPr sz="1400" spc="-430" dirty="0">
                <a:solidFill>
                  <a:srgbClr val="6C7761"/>
                </a:solidFill>
                <a:latin typeface="Lucida Sans Unicode"/>
                <a:cs typeface="Lucida Sans Unicode"/>
              </a:rPr>
              <a:t> </a:t>
            </a:r>
            <a:r>
              <a:rPr sz="1400" spc="135" dirty="0">
                <a:solidFill>
                  <a:srgbClr val="6C7761"/>
                </a:solidFill>
                <a:latin typeface="Lucida Sans Unicode"/>
                <a:cs typeface="Lucida Sans Unicode"/>
              </a:rPr>
              <a:t>cada</a:t>
            </a:r>
            <a:r>
              <a:rPr sz="1400" spc="-75" dirty="0">
                <a:solidFill>
                  <a:srgbClr val="6C7761"/>
                </a:solidFill>
                <a:latin typeface="Lucida Sans Unicode"/>
                <a:cs typeface="Lucida Sans Unicode"/>
              </a:rPr>
              <a:t> </a:t>
            </a:r>
            <a:r>
              <a:rPr sz="1400" spc="35" dirty="0">
                <a:solidFill>
                  <a:srgbClr val="6C7761"/>
                </a:solidFill>
                <a:latin typeface="Lucida Sans Unicode"/>
                <a:cs typeface="Lucida Sans Unicode"/>
              </a:rPr>
              <a:t>dos</a:t>
            </a:r>
            <a:r>
              <a:rPr sz="1400" spc="-70" dirty="0">
                <a:solidFill>
                  <a:srgbClr val="6C7761"/>
                </a:solidFill>
                <a:latin typeface="Lucida Sans Unicode"/>
                <a:cs typeface="Lucida Sans Unicode"/>
              </a:rPr>
              <a:t> </a:t>
            </a:r>
            <a:r>
              <a:rPr sz="1400" dirty="0">
                <a:solidFill>
                  <a:srgbClr val="6C7761"/>
                </a:solidFill>
                <a:latin typeface="Lucida Sans Unicode"/>
                <a:cs typeface="Lucida Sans Unicode"/>
              </a:rPr>
              <a:t>mil</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habitantes</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es</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Parres,</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se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encuentra</a:t>
            </a:r>
            <a:endParaRPr sz="1400">
              <a:latin typeface="Lucida Sans Unicode"/>
              <a:cs typeface="Lucida Sans Unicode"/>
            </a:endParaRPr>
          </a:p>
          <a:p>
            <a:pPr marL="12700" marR="5080">
              <a:lnSpc>
                <a:spcPct val="107200"/>
              </a:lnSpc>
            </a:pPr>
            <a:r>
              <a:rPr sz="1400" spc="10" dirty="0">
                <a:solidFill>
                  <a:srgbClr val="6C7761"/>
                </a:solidFill>
                <a:latin typeface="Lucida Sans Unicode"/>
                <a:cs typeface="Lucida Sans Unicode"/>
              </a:rPr>
              <a:t>el </a:t>
            </a:r>
            <a:r>
              <a:rPr sz="1400" spc="40" dirty="0">
                <a:solidFill>
                  <a:srgbClr val="6C7761"/>
                </a:solidFill>
                <a:latin typeface="Lucida Sans Unicode"/>
                <a:cs typeface="Lucida Sans Unicode"/>
              </a:rPr>
              <a:t>restaurante </a:t>
            </a:r>
            <a:r>
              <a:rPr sz="1400" spc="75" dirty="0">
                <a:solidFill>
                  <a:srgbClr val="6C7761"/>
                </a:solidFill>
                <a:latin typeface="Lucida Sans Unicode"/>
                <a:cs typeface="Lucida Sans Unicode"/>
              </a:rPr>
              <a:t>de </a:t>
            </a:r>
            <a:r>
              <a:rPr sz="1400" spc="110" dirty="0">
                <a:solidFill>
                  <a:srgbClr val="6C7761"/>
                </a:solidFill>
                <a:latin typeface="Lucida Sans Unicode"/>
                <a:cs typeface="Lucida Sans Unicode"/>
              </a:rPr>
              <a:t>José </a:t>
            </a:r>
            <a:r>
              <a:rPr sz="1400" dirty="0">
                <a:solidFill>
                  <a:srgbClr val="6C7761"/>
                </a:solidFill>
                <a:latin typeface="Lucida Sans Unicode"/>
                <a:cs typeface="Lucida Sans Unicode"/>
              </a:rPr>
              <a:t>Antonio </a:t>
            </a:r>
            <a:r>
              <a:rPr sz="1400" spc="35" dirty="0">
                <a:solidFill>
                  <a:srgbClr val="6C7761"/>
                </a:solidFill>
                <a:latin typeface="Lucida Sans Unicode"/>
                <a:cs typeface="Lucida Sans Unicode"/>
              </a:rPr>
              <a:t>Campoviejo. </a:t>
            </a:r>
            <a:r>
              <a:rPr sz="1400" dirty="0">
                <a:solidFill>
                  <a:srgbClr val="6C7761"/>
                </a:solidFill>
                <a:latin typeface="Lucida Sans Unicode"/>
                <a:cs typeface="Lucida Sans Unicode"/>
              </a:rPr>
              <a:t>Entre </a:t>
            </a:r>
            <a:r>
              <a:rPr sz="1400" spc="20" dirty="0">
                <a:solidFill>
                  <a:srgbClr val="6C7761"/>
                </a:solidFill>
                <a:latin typeface="Lucida Sans Unicode"/>
                <a:cs typeface="Lucida Sans Unicode"/>
              </a:rPr>
              <a:t>sus </a:t>
            </a:r>
            <a:r>
              <a:rPr sz="1400" spc="25" dirty="0">
                <a:solidFill>
                  <a:srgbClr val="6C7761"/>
                </a:solidFill>
                <a:latin typeface="Lucida Sans Unicode"/>
                <a:cs typeface="Lucida Sans Unicode"/>
              </a:rPr>
              <a:t> </a:t>
            </a:r>
            <a:r>
              <a:rPr sz="1400" spc="35" dirty="0">
                <a:solidFill>
                  <a:srgbClr val="6C7761"/>
                </a:solidFill>
                <a:latin typeface="Lucida Sans Unicode"/>
                <a:cs typeface="Lucida Sans Unicode"/>
              </a:rPr>
              <a:t>productos </a:t>
            </a:r>
            <a:r>
              <a:rPr sz="1400" spc="25" dirty="0">
                <a:solidFill>
                  <a:srgbClr val="6C7761"/>
                </a:solidFill>
                <a:latin typeface="Lucida Sans Unicode"/>
                <a:cs typeface="Lucida Sans Unicode"/>
              </a:rPr>
              <a:t>fetiche </a:t>
            </a:r>
            <a:r>
              <a:rPr sz="1400" spc="50" dirty="0">
                <a:solidFill>
                  <a:srgbClr val="6C7761"/>
                </a:solidFill>
                <a:latin typeface="Lucida Sans Unicode"/>
                <a:cs typeface="Lucida Sans Unicode"/>
              </a:rPr>
              <a:t>se encuentran </a:t>
            </a:r>
            <a:r>
              <a:rPr sz="1400" spc="10" dirty="0">
                <a:solidFill>
                  <a:srgbClr val="6C7761"/>
                </a:solidFill>
                <a:latin typeface="Lucida Sans Unicode"/>
                <a:cs typeface="Lucida Sans Unicode"/>
              </a:rPr>
              <a:t>el </a:t>
            </a:r>
            <a:r>
              <a:rPr sz="1400" spc="20" dirty="0">
                <a:solidFill>
                  <a:srgbClr val="6C7761"/>
                </a:solidFill>
                <a:latin typeface="Lucida Sans Unicode"/>
                <a:cs typeface="Lucida Sans Unicode"/>
              </a:rPr>
              <a:t>salmón, </a:t>
            </a:r>
            <a:r>
              <a:rPr sz="1400" spc="40" dirty="0">
                <a:solidFill>
                  <a:srgbClr val="6C7761"/>
                </a:solidFill>
                <a:latin typeface="Lucida Sans Unicode"/>
                <a:cs typeface="Lucida Sans Unicode"/>
              </a:rPr>
              <a:t>las </a:t>
            </a:r>
            <a:r>
              <a:rPr sz="1400" dirty="0">
                <a:solidFill>
                  <a:srgbClr val="6C7761"/>
                </a:solidFill>
                <a:latin typeface="Lucida Sans Unicode"/>
                <a:cs typeface="Lucida Sans Unicode"/>
              </a:rPr>
              <a:t>ostras, </a:t>
            </a:r>
            <a:r>
              <a:rPr sz="1400" spc="10" dirty="0">
                <a:solidFill>
                  <a:srgbClr val="6C7761"/>
                </a:solidFill>
                <a:latin typeface="Lucida Sans Unicode"/>
                <a:cs typeface="Lucida Sans Unicode"/>
              </a:rPr>
              <a:t>el </a:t>
            </a:r>
            <a:r>
              <a:rPr sz="1400" spc="-430" dirty="0">
                <a:solidFill>
                  <a:srgbClr val="6C7761"/>
                </a:solidFill>
                <a:latin typeface="Lucida Sans Unicode"/>
                <a:cs typeface="Lucida Sans Unicode"/>
              </a:rPr>
              <a:t> </a:t>
            </a:r>
            <a:r>
              <a:rPr sz="1400" dirty="0">
                <a:solidFill>
                  <a:srgbClr val="6C7761"/>
                </a:solidFill>
                <a:latin typeface="Lucida Sans Unicode"/>
                <a:cs typeface="Lucida Sans Unicode"/>
              </a:rPr>
              <a:t>foie</a:t>
            </a:r>
            <a:r>
              <a:rPr sz="1400" spc="-75" dirty="0">
                <a:solidFill>
                  <a:srgbClr val="6C7761"/>
                </a:solidFill>
                <a:latin typeface="Lucida Sans Unicode"/>
                <a:cs typeface="Lucida Sans Unicode"/>
              </a:rPr>
              <a:t> </a:t>
            </a:r>
            <a:r>
              <a:rPr sz="1400" spc="35" dirty="0">
                <a:solidFill>
                  <a:srgbClr val="6C7761"/>
                </a:solidFill>
                <a:latin typeface="Lucida Sans Unicode"/>
                <a:cs typeface="Lucida Sans Unicode"/>
              </a:rPr>
              <a:t>o</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los</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quesos,</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viviendo</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actualidad</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periodo</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 </a:t>
            </a:r>
            <a:r>
              <a:rPr sz="1400" spc="-430" dirty="0">
                <a:solidFill>
                  <a:srgbClr val="6C7761"/>
                </a:solidFill>
                <a:latin typeface="Lucida Sans Unicode"/>
                <a:cs typeface="Lucida Sans Unicode"/>
              </a:rPr>
              <a:t> </a:t>
            </a:r>
            <a:r>
              <a:rPr sz="1400" spc="10" dirty="0">
                <a:solidFill>
                  <a:srgbClr val="6C7761"/>
                </a:solidFill>
                <a:latin typeface="Lucida Sans Unicode"/>
                <a:cs typeface="Lucida Sans Unicode"/>
              </a:rPr>
              <a:t>madurez,</a:t>
            </a:r>
            <a:r>
              <a:rPr sz="1400" spc="-75"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platos</a:t>
            </a:r>
            <a:r>
              <a:rPr sz="1400" spc="-70" dirty="0">
                <a:solidFill>
                  <a:srgbClr val="6C7761"/>
                </a:solidFill>
                <a:latin typeface="Lucida Sans Unicode"/>
                <a:cs typeface="Lucida Sans Unicode"/>
              </a:rPr>
              <a:t> </a:t>
            </a:r>
            <a:r>
              <a:rPr sz="1400" spc="70" dirty="0">
                <a:solidFill>
                  <a:srgbClr val="6C7761"/>
                </a:solidFill>
                <a:latin typeface="Lucida Sans Unicode"/>
                <a:cs typeface="Lucida Sans Unicode"/>
              </a:rPr>
              <a:t>muy</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redondos</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complejos.</a:t>
            </a:r>
            <a:endParaRPr sz="1400">
              <a:latin typeface="Lucida Sans Unicode"/>
              <a:cs typeface="Lucida Sans Unicode"/>
            </a:endParaRPr>
          </a:p>
        </p:txBody>
      </p:sp>
      <p:grpSp>
        <p:nvGrpSpPr>
          <p:cNvPr id="6" name="object 6"/>
          <p:cNvGrpSpPr/>
          <p:nvPr/>
        </p:nvGrpSpPr>
        <p:grpSpPr>
          <a:xfrm>
            <a:off x="615073" y="1653438"/>
            <a:ext cx="5413375" cy="2719070"/>
            <a:chOff x="615073" y="1653438"/>
            <a:chExt cx="5413375" cy="2719070"/>
          </a:xfrm>
        </p:grpSpPr>
        <p:sp>
          <p:nvSpPr>
            <p:cNvPr id="7" name="object 7"/>
            <p:cNvSpPr/>
            <p:nvPr/>
          </p:nvSpPr>
          <p:spPr>
            <a:xfrm>
              <a:off x="634123" y="1672488"/>
              <a:ext cx="5213985" cy="2529205"/>
            </a:xfrm>
            <a:custGeom>
              <a:avLst/>
              <a:gdLst/>
              <a:ahLst/>
              <a:cxnLst/>
              <a:rect l="l" t="t" r="r" b="b"/>
              <a:pathLst>
                <a:path w="5213985" h="2529204">
                  <a:moveTo>
                    <a:pt x="0" y="2528722"/>
                  </a:moveTo>
                  <a:lnTo>
                    <a:pt x="5213921" y="2528722"/>
                  </a:lnTo>
                  <a:lnTo>
                    <a:pt x="5213921" y="0"/>
                  </a:lnTo>
                  <a:lnTo>
                    <a:pt x="0" y="0"/>
                  </a:lnTo>
                  <a:lnTo>
                    <a:pt x="0" y="2528722"/>
                  </a:lnTo>
                  <a:close/>
                </a:path>
              </a:pathLst>
            </a:custGeom>
            <a:ln w="38100">
              <a:solidFill>
                <a:srgbClr val="D4CA9F"/>
              </a:solidFill>
            </a:ln>
          </p:spPr>
          <p:txBody>
            <a:bodyPr wrap="square" lIns="0" tIns="0" rIns="0" bIns="0" rtlCol="0"/>
            <a:lstStyle/>
            <a:p>
              <a:endParaRPr/>
            </a:p>
          </p:txBody>
        </p:sp>
        <p:pic>
          <p:nvPicPr>
            <p:cNvPr id="8" name="object 8"/>
            <p:cNvPicPr/>
            <p:nvPr/>
          </p:nvPicPr>
          <p:blipFill>
            <a:blip r:embed="rId2" cstate="print"/>
            <a:stretch>
              <a:fillRect/>
            </a:stretch>
          </p:blipFill>
          <p:spPr>
            <a:xfrm>
              <a:off x="828001" y="1824418"/>
              <a:ext cx="5200040" cy="2547772"/>
            </a:xfrm>
            <a:prstGeom prst="rect">
              <a:avLst/>
            </a:prstGeom>
          </p:spPr>
        </p:pic>
      </p:grpSp>
      <p:grpSp>
        <p:nvGrpSpPr>
          <p:cNvPr id="9" name="object 9"/>
          <p:cNvGrpSpPr/>
          <p:nvPr/>
        </p:nvGrpSpPr>
        <p:grpSpPr>
          <a:xfrm>
            <a:off x="6591007" y="1653438"/>
            <a:ext cx="5394325" cy="2719070"/>
            <a:chOff x="6591007" y="1653438"/>
            <a:chExt cx="5394325" cy="2719070"/>
          </a:xfrm>
        </p:grpSpPr>
        <p:sp>
          <p:nvSpPr>
            <p:cNvPr id="10" name="object 10"/>
            <p:cNvSpPr/>
            <p:nvPr/>
          </p:nvSpPr>
          <p:spPr>
            <a:xfrm>
              <a:off x="6610057" y="1672488"/>
              <a:ext cx="5213985" cy="2529205"/>
            </a:xfrm>
            <a:custGeom>
              <a:avLst/>
              <a:gdLst/>
              <a:ahLst/>
              <a:cxnLst/>
              <a:rect l="l" t="t" r="r" b="b"/>
              <a:pathLst>
                <a:path w="5213984" h="2529204">
                  <a:moveTo>
                    <a:pt x="0" y="2528722"/>
                  </a:moveTo>
                  <a:lnTo>
                    <a:pt x="5213921" y="2528722"/>
                  </a:lnTo>
                  <a:lnTo>
                    <a:pt x="5213921" y="0"/>
                  </a:lnTo>
                  <a:lnTo>
                    <a:pt x="0" y="0"/>
                  </a:lnTo>
                  <a:lnTo>
                    <a:pt x="0" y="2528722"/>
                  </a:lnTo>
                  <a:close/>
                </a:path>
              </a:pathLst>
            </a:custGeom>
            <a:ln w="38100">
              <a:solidFill>
                <a:srgbClr val="D4CA9F"/>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6771004" y="1824418"/>
              <a:ext cx="5213921" cy="2547772"/>
            </a:xfrm>
            <a:prstGeom prst="rect">
              <a:avLst/>
            </a:prstGeom>
          </p:spPr>
        </p:pic>
      </p:grpSp>
      <p:pic>
        <p:nvPicPr>
          <p:cNvPr id="12" name="Imagen 11" descr="Logotipo&#10;&#10;Descripción generada automáticamente">
            <a:extLst>
              <a:ext uri="{FF2B5EF4-FFF2-40B4-BE49-F238E27FC236}">
                <a16:creationId xmlns:a16="http://schemas.microsoft.com/office/drawing/2014/main" id="{B4FC4F2D-9E0E-50EF-4E61-975220AF8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13" name="Imagen 12" descr="Logotipo, nombre de la empresa&#10;&#10;Descripción generada automáticamente">
            <a:extLst>
              <a:ext uri="{FF2B5EF4-FFF2-40B4-BE49-F238E27FC236}">
                <a16:creationId xmlns:a16="http://schemas.microsoft.com/office/drawing/2014/main" id="{7826DECD-A999-B063-D5DA-B2BC9DF893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58303" y="4704095"/>
            <a:ext cx="5207635" cy="1854835"/>
          </a:xfrm>
          <a:prstGeom prst="rect">
            <a:avLst/>
          </a:prstGeom>
        </p:spPr>
        <p:txBody>
          <a:bodyPr vert="horz" wrap="square" lIns="0" tIns="12700" rIns="0" bIns="0" rtlCol="0">
            <a:spAutoFit/>
          </a:bodyPr>
          <a:lstStyle/>
          <a:p>
            <a:pPr marL="12700" marR="5080">
              <a:lnSpc>
                <a:spcPct val="107200"/>
              </a:lnSpc>
              <a:spcBef>
                <a:spcPts val="100"/>
              </a:spcBef>
            </a:pPr>
            <a:r>
              <a:rPr sz="1400" b="1" spc="55" dirty="0">
                <a:solidFill>
                  <a:srgbClr val="6C7761"/>
                </a:solidFill>
                <a:latin typeface="Tahoma"/>
                <a:cs typeface="Tahoma"/>
              </a:rPr>
              <a:t>Ayalga</a:t>
            </a:r>
            <a:r>
              <a:rPr sz="1400" b="1" spc="-80" dirty="0">
                <a:solidFill>
                  <a:srgbClr val="6C7761"/>
                </a:solidFill>
                <a:latin typeface="Tahoma"/>
                <a:cs typeface="Tahoma"/>
              </a:rPr>
              <a:t> </a:t>
            </a:r>
            <a:r>
              <a:rPr sz="1400" b="1" spc="-175" dirty="0">
                <a:solidFill>
                  <a:srgbClr val="6C7761"/>
                </a:solidFill>
                <a:latin typeface="Tahoma"/>
                <a:cs typeface="Tahoma"/>
              </a:rPr>
              <a:t>(1</a:t>
            </a:r>
            <a:r>
              <a:rPr sz="1400" b="1" spc="-80" dirty="0">
                <a:solidFill>
                  <a:srgbClr val="6C7761"/>
                </a:solidFill>
                <a:latin typeface="Tahoma"/>
                <a:cs typeface="Tahoma"/>
              </a:rPr>
              <a:t> </a:t>
            </a:r>
            <a:r>
              <a:rPr sz="1400" b="1" spc="-10" dirty="0">
                <a:solidFill>
                  <a:srgbClr val="6C7761"/>
                </a:solidFill>
                <a:latin typeface="Tahoma"/>
                <a:cs typeface="Tahoma"/>
              </a:rPr>
              <a:t>Estrella</a:t>
            </a:r>
            <a:r>
              <a:rPr sz="1400" b="1" spc="-80" dirty="0">
                <a:solidFill>
                  <a:srgbClr val="6C7761"/>
                </a:solidFill>
                <a:latin typeface="Tahoma"/>
                <a:cs typeface="Tahoma"/>
              </a:rPr>
              <a:t> </a:t>
            </a:r>
            <a:r>
              <a:rPr sz="1400" b="1" dirty="0">
                <a:solidFill>
                  <a:srgbClr val="6C7761"/>
                </a:solidFill>
                <a:latin typeface="Tahoma"/>
                <a:cs typeface="Tahoma"/>
              </a:rPr>
              <a:t>Michelin):</a:t>
            </a:r>
            <a:r>
              <a:rPr sz="1400" b="1" spc="-40" dirty="0">
                <a:solidFill>
                  <a:srgbClr val="6C7761"/>
                </a:solidFill>
                <a:latin typeface="Tahoma"/>
                <a:cs typeface="Tahoma"/>
              </a:rPr>
              <a:t> </a:t>
            </a:r>
            <a:r>
              <a:rPr sz="1400" spc="50" dirty="0">
                <a:solidFill>
                  <a:srgbClr val="6C7761"/>
                </a:solidFill>
                <a:latin typeface="Lucida Sans Unicode"/>
                <a:cs typeface="Lucida Sans Unicode"/>
              </a:rPr>
              <a:t>Marcos</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Granda</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es</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Capitán  </a:t>
            </a:r>
            <a:r>
              <a:rPr sz="1400" spc="75" dirty="0">
                <a:solidFill>
                  <a:srgbClr val="6C7761"/>
                </a:solidFill>
                <a:latin typeface="Lucida Sans Unicode"/>
                <a:cs typeface="Lucida Sans Unicode"/>
              </a:rPr>
              <a:t>de </a:t>
            </a:r>
            <a:r>
              <a:rPr sz="1400" spc="55" dirty="0">
                <a:solidFill>
                  <a:srgbClr val="6C7761"/>
                </a:solidFill>
                <a:latin typeface="Lucida Sans Unicode"/>
                <a:cs typeface="Lucida Sans Unicode"/>
              </a:rPr>
              <a:t>la </a:t>
            </a:r>
            <a:r>
              <a:rPr sz="1400" spc="35" dirty="0">
                <a:solidFill>
                  <a:srgbClr val="6C7761"/>
                </a:solidFill>
                <a:latin typeface="Lucida Sans Unicode"/>
                <a:cs typeface="Lucida Sans Unicode"/>
              </a:rPr>
              <a:t>nave, </a:t>
            </a:r>
            <a:r>
              <a:rPr sz="1400" dirty="0">
                <a:solidFill>
                  <a:srgbClr val="6C7761"/>
                </a:solidFill>
                <a:latin typeface="Lucida Sans Unicode"/>
                <a:cs typeface="Lucida Sans Unicode"/>
              </a:rPr>
              <a:t>sumiller </a:t>
            </a:r>
            <a:r>
              <a:rPr sz="1400" spc="55" dirty="0">
                <a:solidFill>
                  <a:srgbClr val="6C7761"/>
                </a:solidFill>
                <a:latin typeface="Lucida Sans Unicode"/>
                <a:cs typeface="Lucida Sans Unicode"/>
              </a:rPr>
              <a:t>y </a:t>
            </a:r>
            <a:r>
              <a:rPr sz="1400" spc="60" dirty="0">
                <a:solidFill>
                  <a:srgbClr val="6C7761"/>
                </a:solidFill>
                <a:latin typeface="Lucida Sans Unicode"/>
                <a:cs typeface="Lucida Sans Unicode"/>
              </a:rPr>
              <a:t>galardonado </a:t>
            </a:r>
            <a:r>
              <a:rPr sz="1400" dirty="0">
                <a:solidFill>
                  <a:srgbClr val="6C7761"/>
                </a:solidFill>
                <a:latin typeface="Lucida Sans Unicode"/>
                <a:cs typeface="Lucida Sans Unicode"/>
              </a:rPr>
              <a:t>hostelero. </a:t>
            </a:r>
            <a:r>
              <a:rPr sz="1400" spc="45" dirty="0">
                <a:solidFill>
                  <a:srgbClr val="6C7761"/>
                </a:solidFill>
                <a:latin typeface="Lucida Sans Unicode"/>
                <a:cs typeface="Lucida Sans Unicode"/>
              </a:rPr>
              <a:t>Su </a:t>
            </a:r>
            <a:r>
              <a:rPr sz="1400" spc="30" dirty="0">
                <a:solidFill>
                  <a:srgbClr val="6C7761"/>
                </a:solidFill>
                <a:latin typeface="Lucida Sans Unicode"/>
                <a:cs typeface="Lucida Sans Unicode"/>
              </a:rPr>
              <a:t>talento </a:t>
            </a:r>
            <a:r>
              <a:rPr sz="1400" spc="35" dirty="0">
                <a:solidFill>
                  <a:srgbClr val="6C7761"/>
                </a:solidFill>
                <a:latin typeface="Lucida Sans Unicode"/>
                <a:cs typeface="Lucida Sans Unicode"/>
              </a:rPr>
              <a:t> </a:t>
            </a:r>
            <a:r>
              <a:rPr sz="1400" spc="20" dirty="0">
                <a:solidFill>
                  <a:srgbClr val="6C7761"/>
                </a:solidFill>
                <a:latin typeface="Lucida Sans Unicode"/>
                <a:cs typeface="Lucida Sans Unicode"/>
              </a:rPr>
              <a:t>reside</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saber</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gestionar</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talento</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equipo,</a:t>
            </a:r>
            <a:r>
              <a:rPr sz="1400" spc="-65" dirty="0">
                <a:solidFill>
                  <a:srgbClr val="6C7761"/>
                </a:solidFill>
                <a:latin typeface="Lucida Sans Unicode"/>
                <a:cs typeface="Lucida Sans Unicode"/>
              </a:rPr>
              <a:t> </a:t>
            </a:r>
            <a:r>
              <a:rPr sz="1400" spc="65" dirty="0">
                <a:solidFill>
                  <a:srgbClr val="6C7761"/>
                </a:solidFill>
                <a:latin typeface="Lucida Sans Unicode"/>
                <a:cs typeface="Lucida Sans Unicode"/>
              </a:rPr>
              <a:t>creando </a:t>
            </a:r>
            <a:r>
              <a:rPr sz="1400" spc="-425" dirty="0">
                <a:solidFill>
                  <a:srgbClr val="6C7761"/>
                </a:solidFill>
                <a:latin typeface="Lucida Sans Unicode"/>
                <a:cs typeface="Lucida Sans Unicode"/>
              </a:rPr>
              <a:t> </a:t>
            </a:r>
            <a:r>
              <a:rPr sz="1400" spc="55" dirty="0">
                <a:solidFill>
                  <a:srgbClr val="6C7761"/>
                </a:solidFill>
                <a:latin typeface="Lucida Sans Unicode"/>
                <a:cs typeface="Lucida Sans Unicode"/>
              </a:rPr>
              <a:t>la </a:t>
            </a:r>
            <a:r>
              <a:rPr sz="1400" spc="25" dirty="0">
                <a:solidFill>
                  <a:srgbClr val="6C7761"/>
                </a:solidFill>
                <a:latin typeface="Lucida Sans Unicode"/>
                <a:cs typeface="Lucida Sans Unicode"/>
              </a:rPr>
              <a:t>experiencia </a:t>
            </a:r>
            <a:r>
              <a:rPr sz="1400" spc="50" dirty="0">
                <a:solidFill>
                  <a:srgbClr val="6C7761"/>
                </a:solidFill>
                <a:latin typeface="Lucida Sans Unicode"/>
                <a:cs typeface="Lucida Sans Unicode"/>
              </a:rPr>
              <a:t>perfecta </a:t>
            </a:r>
            <a:r>
              <a:rPr sz="1400" spc="25" dirty="0">
                <a:solidFill>
                  <a:srgbClr val="6C7761"/>
                </a:solidFill>
                <a:latin typeface="Lucida Sans Unicode"/>
                <a:cs typeface="Lucida Sans Unicode"/>
              </a:rPr>
              <a:t>entre </a:t>
            </a:r>
            <a:r>
              <a:rPr sz="1400" spc="20" dirty="0">
                <a:solidFill>
                  <a:srgbClr val="6C7761"/>
                </a:solidFill>
                <a:latin typeface="Lucida Sans Unicode"/>
                <a:cs typeface="Lucida Sans Unicode"/>
              </a:rPr>
              <a:t>servicio </a:t>
            </a:r>
            <a:r>
              <a:rPr sz="1400" spc="55" dirty="0">
                <a:solidFill>
                  <a:srgbClr val="6C7761"/>
                </a:solidFill>
                <a:latin typeface="Lucida Sans Unicode"/>
                <a:cs typeface="Lucida Sans Unicode"/>
              </a:rPr>
              <a:t>y </a:t>
            </a:r>
            <a:r>
              <a:rPr sz="1400" spc="65" dirty="0">
                <a:solidFill>
                  <a:srgbClr val="6C7761"/>
                </a:solidFill>
                <a:latin typeface="Lucida Sans Unicode"/>
                <a:cs typeface="Lucida Sans Unicode"/>
              </a:rPr>
              <a:t>alta </a:t>
            </a:r>
            <a:r>
              <a:rPr sz="1400" spc="30" dirty="0">
                <a:solidFill>
                  <a:srgbClr val="6C7761"/>
                </a:solidFill>
                <a:latin typeface="Lucida Sans Unicode"/>
                <a:cs typeface="Lucida Sans Unicode"/>
              </a:rPr>
              <a:t>gastronomía. </a:t>
            </a:r>
            <a:r>
              <a:rPr sz="1400" spc="-430" dirty="0">
                <a:solidFill>
                  <a:srgbClr val="6C7761"/>
                </a:solidFill>
                <a:latin typeface="Lucida Sans Unicode"/>
                <a:cs typeface="Lucida Sans Unicode"/>
              </a:rPr>
              <a:t> </a:t>
            </a:r>
            <a:r>
              <a:rPr sz="1400" spc="15" dirty="0">
                <a:solidFill>
                  <a:srgbClr val="6C7761"/>
                </a:solidFill>
                <a:latin typeface="Lucida Sans Unicode"/>
                <a:cs typeface="Lucida Sans Unicode"/>
              </a:rPr>
              <a:t>Israel</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Moreno</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es</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marinero</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al</a:t>
            </a:r>
            <a:r>
              <a:rPr sz="1400" spc="-70" dirty="0">
                <a:solidFill>
                  <a:srgbClr val="6C7761"/>
                </a:solidFill>
                <a:latin typeface="Lucida Sans Unicode"/>
                <a:cs typeface="Lucida Sans Unicode"/>
              </a:rPr>
              <a:t> </a:t>
            </a:r>
            <a:r>
              <a:rPr sz="1400" spc="85" dirty="0">
                <a:solidFill>
                  <a:srgbClr val="6C7761"/>
                </a:solidFill>
                <a:latin typeface="Lucida Sans Unicode"/>
                <a:cs typeface="Lucida Sans Unicode"/>
              </a:rPr>
              <a:t>mando</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cocina.</a:t>
            </a:r>
            <a:endParaRPr sz="1400">
              <a:latin typeface="Lucida Sans Unicode"/>
              <a:cs typeface="Lucida Sans Unicode"/>
            </a:endParaRPr>
          </a:p>
          <a:p>
            <a:pPr marL="12700" marR="217804">
              <a:lnSpc>
                <a:spcPct val="107200"/>
              </a:lnSpc>
            </a:pPr>
            <a:r>
              <a:rPr sz="1400" spc="65" dirty="0">
                <a:solidFill>
                  <a:srgbClr val="6C7761"/>
                </a:solidFill>
                <a:latin typeface="Lucida Sans Unicode"/>
                <a:cs typeface="Lucida Sans Unicode"/>
              </a:rPr>
              <a:t>Ayalga</a:t>
            </a:r>
            <a:r>
              <a:rPr sz="1400" spc="-75" dirty="0">
                <a:solidFill>
                  <a:srgbClr val="6C7761"/>
                </a:solidFill>
                <a:latin typeface="Lucida Sans Unicode"/>
                <a:cs typeface="Lucida Sans Unicode"/>
              </a:rPr>
              <a:t> </a:t>
            </a:r>
            <a:r>
              <a:rPr sz="1400" spc="105" dirty="0">
                <a:solidFill>
                  <a:srgbClr val="6C7761"/>
                </a:solidFill>
                <a:latin typeface="Lucida Sans Unicode"/>
                <a:cs typeface="Lucida Sans Unicode"/>
              </a:rPr>
              <a:t>nace</a:t>
            </a:r>
            <a:r>
              <a:rPr sz="1400" spc="-75"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5" dirty="0">
                <a:solidFill>
                  <a:srgbClr val="6C7761"/>
                </a:solidFill>
                <a:latin typeface="Lucida Sans Unicode"/>
                <a:cs typeface="Lucida Sans Unicode"/>
              </a:rPr>
              <a:t> </a:t>
            </a:r>
            <a:r>
              <a:rPr sz="1400" spc="65" dirty="0">
                <a:solidFill>
                  <a:srgbClr val="6C7761"/>
                </a:solidFill>
                <a:latin typeface="Lucida Sans Unicode"/>
                <a:cs typeface="Lucida Sans Unicode"/>
              </a:rPr>
              <a:t>idea</a:t>
            </a:r>
            <a:r>
              <a:rPr sz="1400" spc="-7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sorprender,</a:t>
            </a:r>
            <a:r>
              <a:rPr sz="1400" spc="-7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5" dirty="0">
                <a:solidFill>
                  <a:srgbClr val="6C7761"/>
                </a:solidFill>
                <a:latin typeface="Lucida Sans Unicode"/>
                <a:cs typeface="Lucida Sans Unicode"/>
              </a:rPr>
              <a:t> </a:t>
            </a:r>
            <a:r>
              <a:rPr sz="1400" spc="25" dirty="0">
                <a:solidFill>
                  <a:srgbClr val="6C7761"/>
                </a:solidFill>
                <a:latin typeface="Lucida Sans Unicode"/>
                <a:cs typeface="Lucida Sans Unicode"/>
              </a:rPr>
              <a:t>ofrecer</a:t>
            </a:r>
            <a:r>
              <a:rPr sz="1400" spc="-75" dirty="0">
                <a:solidFill>
                  <a:srgbClr val="6C7761"/>
                </a:solidFill>
                <a:latin typeface="Lucida Sans Unicode"/>
                <a:cs typeface="Lucida Sans Unicode"/>
              </a:rPr>
              <a:t> </a:t>
            </a:r>
            <a:r>
              <a:rPr sz="1400" spc="75" dirty="0">
                <a:solidFill>
                  <a:srgbClr val="6C7761"/>
                </a:solidFill>
                <a:latin typeface="Lucida Sans Unicode"/>
                <a:cs typeface="Lucida Sans Unicode"/>
              </a:rPr>
              <a:t>una </a:t>
            </a:r>
            <a:r>
              <a:rPr sz="1400" spc="80" dirty="0">
                <a:solidFill>
                  <a:srgbClr val="6C7761"/>
                </a:solidFill>
                <a:latin typeface="Lucida Sans Unicode"/>
                <a:cs typeface="Lucida Sans Unicode"/>
              </a:rPr>
              <a:t> </a:t>
            </a:r>
            <a:r>
              <a:rPr sz="1400" spc="25" dirty="0">
                <a:solidFill>
                  <a:srgbClr val="6C7761"/>
                </a:solidFill>
                <a:latin typeface="Lucida Sans Unicode"/>
                <a:cs typeface="Lucida Sans Unicode"/>
              </a:rPr>
              <a:t>experiencia</a:t>
            </a:r>
            <a:r>
              <a:rPr sz="1400" spc="-70" dirty="0">
                <a:solidFill>
                  <a:srgbClr val="6C7761"/>
                </a:solidFill>
                <a:latin typeface="Lucida Sans Unicode"/>
                <a:cs typeface="Lucida Sans Unicode"/>
              </a:rPr>
              <a:t> </a:t>
            </a:r>
            <a:r>
              <a:rPr sz="1400" spc="110" dirty="0">
                <a:solidFill>
                  <a:srgbClr val="6C7761"/>
                </a:solidFill>
                <a:latin typeface="Lucida Sans Unicode"/>
                <a:cs typeface="Lucida Sans Unicode"/>
              </a:rPr>
              <a:t>basada</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producto,</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materia</a:t>
            </a:r>
            <a:r>
              <a:rPr sz="1400" spc="-65" dirty="0">
                <a:solidFill>
                  <a:srgbClr val="6C7761"/>
                </a:solidFill>
                <a:latin typeface="Lucida Sans Unicode"/>
                <a:cs typeface="Lucida Sans Unicode"/>
              </a:rPr>
              <a:t> </a:t>
            </a:r>
            <a:r>
              <a:rPr sz="1400" spc="50" dirty="0">
                <a:solidFill>
                  <a:srgbClr val="6C7761"/>
                </a:solidFill>
                <a:latin typeface="Lucida Sans Unicode"/>
                <a:cs typeface="Lucida Sans Unicode"/>
              </a:rPr>
              <a:t>prima </a:t>
            </a:r>
            <a:r>
              <a:rPr sz="1400" spc="-430" dirty="0">
                <a:solidFill>
                  <a:srgbClr val="6C7761"/>
                </a:solidFill>
                <a:latin typeface="Lucida Sans Unicode"/>
                <a:cs typeface="Lucida Sans Unicode"/>
              </a:rPr>
              <a:t> </a:t>
            </a:r>
            <a:r>
              <a:rPr sz="1400" spc="40" dirty="0">
                <a:solidFill>
                  <a:srgbClr val="6C7761"/>
                </a:solidFill>
                <a:latin typeface="Lucida Sans Unicode"/>
                <a:cs typeface="Lucida Sans Unicode"/>
              </a:rPr>
              <a:t>local</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supuesto,</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dirty="0">
                <a:solidFill>
                  <a:srgbClr val="6C7761"/>
                </a:solidFill>
                <a:latin typeface="Lucida Sans Unicode"/>
                <a:cs typeface="Lucida Sans Unicode"/>
              </a:rPr>
              <a:t>servicio.</a:t>
            </a:r>
            <a:endParaRPr sz="1400">
              <a:latin typeface="Lucida Sans Unicode"/>
              <a:cs typeface="Lucida Sans Unicode"/>
            </a:endParaRPr>
          </a:p>
        </p:txBody>
      </p:sp>
      <p:sp>
        <p:nvSpPr>
          <p:cNvPr id="3" name="object 3"/>
          <p:cNvSpPr txBox="1">
            <a:spLocks noGrp="1"/>
          </p:cNvSpPr>
          <p:nvPr>
            <p:ph type="title"/>
          </p:nvPr>
        </p:nvSpPr>
        <p:spPr>
          <a:xfrm>
            <a:off x="444500" y="421025"/>
            <a:ext cx="4698365" cy="391160"/>
          </a:xfrm>
          <a:prstGeom prst="rect">
            <a:avLst/>
          </a:prstGeom>
        </p:spPr>
        <p:txBody>
          <a:bodyPr vert="horz" wrap="square" lIns="0" tIns="12700" rIns="0" bIns="0" rtlCol="0">
            <a:spAutoFit/>
          </a:bodyPr>
          <a:lstStyle/>
          <a:p>
            <a:pPr marL="12700">
              <a:lnSpc>
                <a:spcPct val="100000"/>
              </a:lnSpc>
              <a:spcBef>
                <a:spcPts val="100"/>
              </a:spcBef>
            </a:pPr>
            <a:r>
              <a:rPr spc="185" dirty="0"/>
              <a:t>TALENTOS</a:t>
            </a:r>
            <a:r>
              <a:rPr spc="275" dirty="0"/>
              <a:t> </a:t>
            </a:r>
            <a:r>
              <a:rPr spc="210" dirty="0"/>
              <a:t>GASTRONÓMICOS</a:t>
            </a:r>
            <a:r>
              <a:rPr spc="-290" dirty="0"/>
              <a:t> </a:t>
            </a:r>
          </a:p>
        </p:txBody>
      </p:sp>
      <p:sp>
        <p:nvSpPr>
          <p:cNvPr id="4" name="object 4"/>
          <p:cNvSpPr txBox="1"/>
          <p:nvPr/>
        </p:nvSpPr>
        <p:spPr>
          <a:xfrm>
            <a:off x="660603" y="932479"/>
            <a:ext cx="3563620" cy="391160"/>
          </a:xfrm>
          <a:prstGeom prst="rect">
            <a:avLst/>
          </a:prstGeom>
        </p:spPr>
        <p:txBody>
          <a:bodyPr vert="horz" wrap="square" lIns="0" tIns="12700" rIns="0" bIns="0" rtlCol="0">
            <a:spAutoFit/>
          </a:bodyPr>
          <a:lstStyle/>
          <a:p>
            <a:pPr marL="12700">
              <a:lnSpc>
                <a:spcPct val="100000"/>
              </a:lnSpc>
              <a:spcBef>
                <a:spcPts val="100"/>
              </a:spcBef>
            </a:pPr>
            <a:r>
              <a:rPr sz="2400" i="1" spc="-105" dirty="0">
                <a:solidFill>
                  <a:srgbClr val="6C7761"/>
                </a:solidFill>
                <a:latin typeface="Cambria"/>
                <a:cs typeface="Cambria"/>
              </a:rPr>
              <a:t>Cocineros</a:t>
            </a:r>
            <a:r>
              <a:rPr sz="2400" i="1" spc="-85" dirty="0">
                <a:solidFill>
                  <a:srgbClr val="6C7761"/>
                </a:solidFill>
                <a:latin typeface="Cambria"/>
                <a:cs typeface="Cambria"/>
              </a:rPr>
              <a:t> </a:t>
            </a:r>
            <a:r>
              <a:rPr sz="2400" i="1" spc="-135" dirty="0">
                <a:solidFill>
                  <a:srgbClr val="6C7761"/>
                </a:solidFill>
                <a:latin typeface="Cambria"/>
                <a:cs typeface="Cambria"/>
              </a:rPr>
              <a:t>con</a:t>
            </a:r>
            <a:r>
              <a:rPr sz="2400" i="1" spc="-85" dirty="0">
                <a:solidFill>
                  <a:srgbClr val="6C7761"/>
                </a:solidFill>
                <a:latin typeface="Cambria"/>
                <a:cs typeface="Cambria"/>
              </a:rPr>
              <a:t> </a:t>
            </a:r>
            <a:r>
              <a:rPr sz="2400" i="1" spc="-110" dirty="0">
                <a:solidFill>
                  <a:srgbClr val="6C7761"/>
                </a:solidFill>
                <a:latin typeface="Cambria"/>
                <a:cs typeface="Cambria"/>
              </a:rPr>
              <a:t>Estrella</a:t>
            </a:r>
            <a:r>
              <a:rPr sz="2400" i="1" spc="-85" dirty="0">
                <a:solidFill>
                  <a:srgbClr val="6C7761"/>
                </a:solidFill>
                <a:latin typeface="Cambria"/>
                <a:cs typeface="Cambria"/>
              </a:rPr>
              <a:t> </a:t>
            </a:r>
            <a:r>
              <a:rPr sz="2400" i="1" spc="-100" dirty="0">
                <a:solidFill>
                  <a:srgbClr val="6C7761"/>
                </a:solidFill>
                <a:latin typeface="Cambria"/>
                <a:cs typeface="Cambria"/>
              </a:rPr>
              <a:t>Michelín</a:t>
            </a:r>
            <a:endParaRPr sz="2400">
              <a:latin typeface="Cambria"/>
              <a:cs typeface="Cambria"/>
            </a:endParaRPr>
          </a:p>
        </p:txBody>
      </p:sp>
      <p:sp>
        <p:nvSpPr>
          <p:cNvPr id="5" name="object 5"/>
          <p:cNvSpPr txBox="1"/>
          <p:nvPr/>
        </p:nvSpPr>
        <p:spPr>
          <a:xfrm>
            <a:off x="801424" y="4704095"/>
            <a:ext cx="5208270" cy="1854835"/>
          </a:xfrm>
          <a:prstGeom prst="rect">
            <a:avLst/>
          </a:prstGeom>
        </p:spPr>
        <p:txBody>
          <a:bodyPr vert="horz" wrap="square" lIns="0" tIns="12700" rIns="0" bIns="0" rtlCol="0">
            <a:spAutoFit/>
          </a:bodyPr>
          <a:lstStyle/>
          <a:p>
            <a:pPr marL="12700" marR="5080">
              <a:lnSpc>
                <a:spcPct val="107200"/>
              </a:lnSpc>
              <a:spcBef>
                <a:spcPts val="100"/>
              </a:spcBef>
            </a:pPr>
            <a:r>
              <a:rPr sz="1400" b="1" spc="-5" dirty="0">
                <a:solidFill>
                  <a:srgbClr val="6C7761"/>
                </a:solidFill>
                <a:latin typeface="Tahoma"/>
                <a:cs typeface="Tahoma"/>
              </a:rPr>
              <a:t>Real</a:t>
            </a:r>
            <a:r>
              <a:rPr sz="1400" b="1" spc="-80" dirty="0">
                <a:solidFill>
                  <a:srgbClr val="6C7761"/>
                </a:solidFill>
                <a:latin typeface="Tahoma"/>
                <a:cs typeface="Tahoma"/>
              </a:rPr>
              <a:t> </a:t>
            </a:r>
            <a:r>
              <a:rPr sz="1400" b="1" spc="15" dirty="0">
                <a:solidFill>
                  <a:srgbClr val="6C7761"/>
                </a:solidFill>
                <a:latin typeface="Tahoma"/>
                <a:cs typeface="Tahoma"/>
              </a:rPr>
              <a:t>Balneario</a:t>
            </a:r>
            <a:r>
              <a:rPr sz="1400" b="1" spc="-80" dirty="0">
                <a:solidFill>
                  <a:srgbClr val="6C7761"/>
                </a:solidFill>
                <a:latin typeface="Tahoma"/>
                <a:cs typeface="Tahoma"/>
              </a:rPr>
              <a:t> </a:t>
            </a:r>
            <a:r>
              <a:rPr sz="1400" b="1" spc="-175" dirty="0">
                <a:solidFill>
                  <a:srgbClr val="6C7761"/>
                </a:solidFill>
                <a:latin typeface="Tahoma"/>
                <a:cs typeface="Tahoma"/>
              </a:rPr>
              <a:t>(1</a:t>
            </a:r>
            <a:r>
              <a:rPr sz="1400" b="1" spc="-80" dirty="0">
                <a:solidFill>
                  <a:srgbClr val="6C7761"/>
                </a:solidFill>
                <a:latin typeface="Tahoma"/>
                <a:cs typeface="Tahoma"/>
              </a:rPr>
              <a:t> </a:t>
            </a:r>
            <a:r>
              <a:rPr sz="1400" b="1" spc="-10" dirty="0">
                <a:solidFill>
                  <a:srgbClr val="6C7761"/>
                </a:solidFill>
                <a:latin typeface="Tahoma"/>
                <a:cs typeface="Tahoma"/>
              </a:rPr>
              <a:t>Estrella</a:t>
            </a:r>
            <a:r>
              <a:rPr sz="1400" b="1" spc="-80" dirty="0">
                <a:solidFill>
                  <a:srgbClr val="6C7761"/>
                </a:solidFill>
                <a:latin typeface="Tahoma"/>
                <a:cs typeface="Tahoma"/>
              </a:rPr>
              <a:t> </a:t>
            </a:r>
            <a:r>
              <a:rPr sz="1400" b="1" dirty="0">
                <a:solidFill>
                  <a:srgbClr val="6C7761"/>
                </a:solidFill>
                <a:latin typeface="Tahoma"/>
                <a:cs typeface="Tahoma"/>
              </a:rPr>
              <a:t>Michelin):</a:t>
            </a:r>
            <a:r>
              <a:rPr sz="1400" b="1" spc="-80" dirty="0">
                <a:solidFill>
                  <a:srgbClr val="6C7761"/>
                </a:solidFill>
                <a:latin typeface="Tahoma"/>
                <a:cs typeface="Tahoma"/>
              </a:rPr>
              <a:t> </a:t>
            </a:r>
            <a:r>
              <a:rPr sz="1400" b="1" spc="15" dirty="0">
                <a:solidFill>
                  <a:srgbClr val="6C7761"/>
                </a:solidFill>
                <a:latin typeface="Tahoma"/>
                <a:cs typeface="Tahoma"/>
              </a:rPr>
              <a:t>Isaac</a:t>
            </a:r>
            <a:r>
              <a:rPr sz="1400" b="1" spc="-80" dirty="0">
                <a:solidFill>
                  <a:srgbClr val="6C7761"/>
                </a:solidFill>
                <a:latin typeface="Tahoma"/>
                <a:cs typeface="Tahoma"/>
              </a:rPr>
              <a:t> </a:t>
            </a:r>
            <a:r>
              <a:rPr sz="1400" b="1" spc="5" dirty="0">
                <a:solidFill>
                  <a:srgbClr val="6C7761"/>
                </a:solidFill>
                <a:latin typeface="Tahoma"/>
                <a:cs typeface="Tahoma"/>
              </a:rPr>
              <a:t>Loya</a:t>
            </a:r>
            <a:r>
              <a:rPr sz="1400" b="1" spc="-40" dirty="0">
                <a:solidFill>
                  <a:srgbClr val="6C7761"/>
                </a:solidFill>
                <a:latin typeface="Tahoma"/>
                <a:cs typeface="Tahoma"/>
              </a:rPr>
              <a:t> </a:t>
            </a:r>
            <a:r>
              <a:rPr sz="1400" spc="25" dirty="0">
                <a:solidFill>
                  <a:srgbClr val="6C7761"/>
                </a:solidFill>
                <a:latin typeface="Lucida Sans Unicode"/>
                <a:cs typeface="Lucida Sans Unicode"/>
              </a:rPr>
              <a:t>lidera</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uno  </a:t>
            </a:r>
            <a:r>
              <a:rPr sz="1400" spc="75" dirty="0">
                <a:solidFill>
                  <a:srgbClr val="6C7761"/>
                </a:solidFill>
                <a:latin typeface="Lucida Sans Unicode"/>
                <a:cs typeface="Lucida Sans Unicode"/>
              </a:rPr>
              <a:t>de </a:t>
            </a:r>
            <a:r>
              <a:rPr sz="1400" spc="-5" dirty="0">
                <a:solidFill>
                  <a:srgbClr val="6C7761"/>
                </a:solidFill>
                <a:latin typeface="Lucida Sans Unicode"/>
                <a:cs typeface="Lucida Sans Unicode"/>
              </a:rPr>
              <a:t>los </a:t>
            </a:r>
            <a:r>
              <a:rPr sz="1400" spc="40" dirty="0">
                <a:solidFill>
                  <a:srgbClr val="6C7761"/>
                </a:solidFill>
                <a:latin typeface="Lucida Sans Unicode"/>
                <a:cs typeface="Lucida Sans Unicode"/>
              </a:rPr>
              <a:t>restaurantes </a:t>
            </a:r>
            <a:r>
              <a:rPr sz="1400" spc="60" dirty="0">
                <a:solidFill>
                  <a:srgbClr val="6C7761"/>
                </a:solidFill>
                <a:latin typeface="Lucida Sans Unicode"/>
                <a:cs typeface="Lucida Sans Unicode"/>
              </a:rPr>
              <a:t>que </a:t>
            </a:r>
            <a:r>
              <a:rPr sz="1400" spc="25" dirty="0">
                <a:solidFill>
                  <a:srgbClr val="6C7761"/>
                </a:solidFill>
                <a:latin typeface="Lucida Sans Unicode"/>
                <a:cs typeface="Lucida Sans Unicode"/>
              </a:rPr>
              <a:t>mejor </a:t>
            </a:r>
            <a:r>
              <a:rPr sz="1400" spc="35" dirty="0">
                <a:solidFill>
                  <a:srgbClr val="6C7761"/>
                </a:solidFill>
                <a:latin typeface="Lucida Sans Unicode"/>
                <a:cs typeface="Lucida Sans Unicode"/>
              </a:rPr>
              <a:t>producto </a:t>
            </a:r>
            <a:r>
              <a:rPr sz="1400" spc="30" dirty="0">
                <a:solidFill>
                  <a:srgbClr val="6C7761"/>
                </a:solidFill>
                <a:latin typeface="Lucida Sans Unicode"/>
                <a:cs typeface="Lucida Sans Unicode"/>
              </a:rPr>
              <a:t>del </a:t>
            </a:r>
            <a:r>
              <a:rPr sz="1400" spc="55" dirty="0">
                <a:solidFill>
                  <a:srgbClr val="6C7761"/>
                </a:solidFill>
                <a:latin typeface="Lucida Sans Unicode"/>
                <a:cs typeface="Lucida Sans Unicode"/>
              </a:rPr>
              <a:t>Cantábrico </a:t>
            </a:r>
            <a:r>
              <a:rPr sz="1400" spc="60" dirty="0">
                <a:solidFill>
                  <a:srgbClr val="6C7761"/>
                </a:solidFill>
                <a:latin typeface="Lucida Sans Unicode"/>
                <a:cs typeface="Lucida Sans Unicode"/>
              </a:rPr>
              <a:t> </a:t>
            </a:r>
            <a:r>
              <a:rPr sz="1400" spc="30" dirty="0">
                <a:solidFill>
                  <a:srgbClr val="6C7761"/>
                </a:solidFill>
                <a:latin typeface="Lucida Sans Unicode"/>
                <a:cs typeface="Lucida Sans Unicode"/>
              </a:rPr>
              <a:t>trabaja,</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respeto</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exquisito</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65" dirty="0">
                <a:solidFill>
                  <a:srgbClr val="6C7761"/>
                </a:solidFill>
                <a:latin typeface="Lucida Sans Unicode"/>
                <a:cs typeface="Lucida Sans Unicode"/>
              </a:rPr>
              <a:t> </a:t>
            </a:r>
            <a:r>
              <a:rPr sz="1400" spc="40" dirty="0">
                <a:solidFill>
                  <a:srgbClr val="6C7761"/>
                </a:solidFill>
                <a:latin typeface="Lucida Sans Unicode"/>
                <a:cs typeface="Lucida Sans Unicode"/>
              </a:rPr>
              <a:t>las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materias</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primas. </a:t>
            </a:r>
            <a:r>
              <a:rPr sz="1400" spc="20" dirty="0">
                <a:solidFill>
                  <a:srgbClr val="6C7761"/>
                </a:solidFill>
                <a:latin typeface="Lucida Sans Unicode"/>
                <a:cs typeface="Lucida Sans Unicode"/>
              </a:rPr>
              <a:t> </a:t>
            </a:r>
            <a:r>
              <a:rPr sz="1400" spc="85" dirty="0">
                <a:solidFill>
                  <a:srgbClr val="6C7761"/>
                </a:solidFill>
                <a:latin typeface="Lucida Sans Unicode"/>
                <a:cs typeface="Lucida Sans Unicode"/>
              </a:rPr>
              <a:t>Navega </a:t>
            </a:r>
            <a:r>
              <a:rPr sz="1400" spc="25" dirty="0">
                <a:solidFill>
                  <a:srgbClr val="6C7761"/>
                </a:solidFill>
                <a:latin typeface="Lucida Sans Unicode"/>
                <a:cs typeface="Lucida Sans Unicode"/>
              </a:rPr>
              <a:t>entre </a:t>
            </a:r>
            <a:r>
              <a:rPr sz="1400" spc="40" dirty="0">
                <a:solidFill>
                  <a:srgbClr val="6C7761"/>
                </a:solidFill>
                <a:latin typeface="Lucida Sans Unicode"/>
                <a:cs typeface="Lucida Sans Unicode"/>
              </a:rPr>
              <a:t>las </a:t>
            </a:r>
            <a:r>
              <a:rPr sz="1400" spc="50" dirty="0">
                <a:solidFill>
                  <a:srgbClr val="6C7761"/>
                </a:solidFill>
                <a:latin typeface="Lucida Sans Unicode"/>
                <a:cs typeface="Lucida Sans Unicode"/>
              </a:rPr>
              <a:t>preparaciones </a:t>
            </a:r>
            <a:r>
              <a:rPr sz="1400" spc="35" dirty="0">
                <a:solidFill>
                  <a:srgbClr val="6C7761"/>
                </a:solidFill>
                <a:latin typeface="Lucida Sans Unicode"/>
                <a:cs typeface="Lucida Sans Unicode"/>
              </a:rPr>
              <a:t>tradicionales </a:t>
            </a:r>
            <a:r>
              <a:rPr sz="1400" spc="70" dirty="0">
                <a:solidFill>
                  <a:srgbClr val="6C7761"/>
                </a:solidFill>
                <a:latin typeface="Lucida Sans Unicode"/>
                <a:cs typeface="Lucida Sans Unicode"/>
              </a:rPr>
              <a:t>heredadas </a:t>
            </a:r>
            <a:r>
              <a:rPr sz="1400" spc="-430" dirty="0">
                <a:solidFill>
                  <a:srgbClr val="6C7761"/>
                </a:solidFill>
                <a:latin typeface="Lucida Sans Unicode"/>
                <a:cs typeface="Lucida Sans Unicode"/>
              </a:rPr>
              <a:t> </a:t>
            </a:r>
            <a:r>
              <a:rPr sz="1400" spc="80" dirty="0">
                <a:solidFill>
                  <a:srgbClr val="6C7761"/>
                </a:solidFill>
                <a:latin typeface="Lucida Sans Unicode"/>
                <a:cs typeface="Lucida Sans Unicode"/>
              </a:rPr>
              <a:t>como</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insuperable</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“Lubina</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al</a:t>
            </a:r>
            <a:r>
              <a:rPr sz="1400" spc="-65" dirty="0">
                <a:solidFill>
                  <a:srgbClr val="6C7761"/>
                </a:solidFill>
                <a:latin typeface="Lucida Sans Unicode"/>
                <a:cs typeface="Lucida Sans Unicode"/>
              </a:rPr>
              <a:t> </a:t>
            </a:r>
            <a:r>
              <a:rPr sz="1400" spc="90" dirty="0">
                <a:solidFill>
                  <a:srgbClr val="6C7761"/>
                </a:solidFill>
                <a:latin typeface="Lucida Sans Unicode"/>
                <a:cs typeface="Lucida Sans Unicode"/>
              </a:rPr>
              <a:t>champagne”</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65" dirty="0">
                <a:solidFill>
                  <a:srgbClr val="6C7761"/>
                </a:solidFill>
                <a:latin typeface="Lucida Sans Unicode"/>
                <a:cs typeface="Lucida Sans Unicode"/>
              </a:rPr>
              <a:t> </a:t>
            </a:r>
            <a:r>
              <a:rPr sz="1400" spc="40" dirty="0">
                <a:solidFill>
                  <a:srgbClr val="6C7761"/>
                </a:solidFill>
                <a:latin typeface="Lucida Sans Unicode"/>
                <a:cs typeface="Lucida Sans Unicode"/>
              </a:rPr>
              <a:t>propuestas </a:t>
            </a:r>
            <a:r>
              <a:rPr sz="1400" spc="-430" dirty="0">
                <a:solidFill>
                  <a:srgbClr val="6C7761"/>
                </a:solidFill>
                <a:latin typeface="Lucida Sans Unicode"/>
                <a:cs typeface="Lucida Sans Unicode"/>
              </a:rPr>
              <a:t> </a:t>
            </a:r>
            <a:r>
              <a:rPr sz="1400" spc="105" dirty="0">
                <a:solidFill>
                  <a:srgbClr val="6C7761"/>
                </a:solidFill>
                <a:latin typeface="Lucida Sans Unicode"/>
                <a:cs typeface="Lucida Sans Unicode"/>
              </a:rPr>
              <a:t>más </a:t>
            </a:r>
            <a:r>
              <a:rPr sz="1400" spc="35" dirty="0">
                <a:solidFill>
                  <a:srgbClr val="6C7761"/>
                </a:solidFill>
                <a:latin typeface="Lucida Sans Unicode"/>
                <a:cs typeface="Lucida Sans Unicode"/>
              </a:rPr>
              <a:t>creativas, </a:t>
            </a:r>
            <a:r>
              <a:rPr sz="1400" spc="30" dirty="0">
                <a:solidFill>
                  <a:srgbClr val="6C7761"/>
                </a:solidFill>
                <a:latin typeface="Lucida Sans Unicode"/>
                <a:cs typeface="Lucida Sans Unicode"/>
              </a:rPr>
              <a:t>pero </a:t>
            </a:r>
            <a:r>
              <a:rPr sz="1400" spc="40" dirty="0">
                <a:solidFill>
                  <a:srgbClr val="6C7761"/>
                </a:solidFill>
                <a:latin typeface="Lucida Sans Unicode"/>
                <a:cs typeface="Lucida Sans Unicode"/>
              </a:rPr>
              <a:t>siempre </a:t>
            </a:r>
            <a:r>
              <a:rPr sz="1400" spc="65" dirty="0">
                <a:solidFill>
                  <a:srgbClr val="6C7761"/>
                </a:solidFill>
                <a:latin typeface="Lucida Sans Unicode"/>
                <a:cs typeface="Lucida Sans Unicode"/>
              </a:rPr>
              <a:t>con </a:t>
            </a:r>
            <a:r>
              <a:rPr sz="1400" spc="-15" dirty="0">
                <a:solidFill>
                  <a:srgbClr val="6C7761"/>
                </a:solidFill>
                <a:latin typeface="Lucida Sans Unicode"/>
                <a:cs typeface="Lucida Sans Unicode"/>
              </a:rPr>
              <a:t>rigor </a:t>
            </a:r>
            <a:r>
              <a:rPr sz="1400" spc="55" dirty="0">
                <a:solidFill>
                  <a:srgbClr val="6C7761"/>
                </a:solidFill>
                <a:latin typeface="Lucida Sans Unicode"/>
                <a:cs typeface="Lucida Sans Unicode"/>
              </a:rPr>
              <a:t>y </a:t>
            </a:r>
            <a:r>
              <a:rPr sz="1400" spc="25" dirty="0">
                <a:solidFill>
                  <a:srgbClr val="6C7761"/>
                </a:solidFill>
                <a:latin typeface="Lucida Sans Unicode"/>
                <a:cs typeface="Lucida Sans Unicode"/>
              </a:rPr>
              <a:t>seriedad. </a:t>
            </a:r>
            <a:r>
              <a:rPr sz="1400" spc="15" dirty="0">
                <a:solidFill>
                  <a:srgbClr val="6C7761"/>
                </a:solidFill>
                <a:latin typeface="Lucida Sans Unicode"/>
                <a:cs typeface="Lucida Sans Unicode"/>
              </a:rPr>
              <a:t>Las </a:t>
            </a:r>
            <a:r>
              <a:rPr sz="1400" spc="20" dirty="0">
                <a:solidFill>
                  <a:srgbClr val="6C7761"/>
                </a:solidFill>
                <a:latin typeface="Lucida Sans Unicode"/>
                <a:cs typeface="Lucida Sans Unicode"/>
              </a:rPr>
              <a:t> </a:t>
            </a:r>
            <a:r>
              <a:rPr sz="1400" spc="30" dirty="0">
                <a:solidFill>
                  <a:srgbClr val="6C7761"/>
                </a:solidFill>
                <a:latin typeface="Lucida Sans Unicode"/>
                <a:cs typeface="Lucida Sans Unicode"/>
              </a:rPr>
              <a:t>vistas </a:t>
            </a:r>
            <a:r>
              <a:rPr sz="1400" spc="60" dirty="0">
                <a:solidFill>
                  <a:srgbClr val="6C7761"/>
                </a:solidFill>
                <a:latin typeface="Lucida Sans Unicode"/>
                <a:cs typeface="Lucida Sans Unicode"/>
              </a:rPr>
              <a:t>desde </a:t>
            </a:r>
            <a:r>
              <a:rPr sz="1400" spc="10" dirty="0">
                <a:solidFill>
                  <a:srgbClr val="6C7761"/>
                </a:solidFill>
                <a:latin typeface="Lucida Sans Unicode"/>
                <a:cs typeface="Lucida Sans Unicode"/>
              </a:rPr>
              <a:t>el </a:t>
            </a:r>
            <a:r>
              <a:rPr sz="1400" spc="60" dirty="0">
                <a:solidFill>
                  <a:srgbClr val="6C7761"/>
                </a:solidFill>
                <a:latin typeface="Lucida Sans Unicode"/>
                <a:cs typeface="Lucida Sans Unicode"/>
              </a:rPr>
              <a:t>comedor </a:t>
            </a:r>
            <a:r>
              <a:rPr sz="1400" spc="30" dirty="0">
                <a:solidFill>
                  <a:srgbClr val="6C7761"/>
                </a:solidFill>
                <a:latin typeface="Lucida Sans Unicode"/>
                <a:cs typeface="Lucida Sans Unicode"/>
              </a:rPr>
              <a:t>del </a:t>
            </a:r>
            <a:r>
              <a:rPr sz="1400" spc="40" dirty="0">
                <a:solidFill>
                  <a:srgbClr val="6C7761"/>
                </a:solidFill>
                <a:latin typeface="Lucida Sans Unicode"/>
                <a:cs typeface="Lucida Sans Unicode"/>
              </a:rPr>
              <a:t>Real Balneario </a:t>
            </a:r>
            <a:r>
              <a:rPr sz="1400" spc="75" dirty="0">
                <a:solidFill>
                  <a:srgbClr val="6C7761"/>
                </a:solidFill>
                <a:latin typeface="Lucida Sans Unicode"/>
                <a:cs typeface="Lucida Sans Unicode"/>
              </a:rPr>
              <a:t>de </a:t>
            </a:r>
            <a:r>
              <a:rPr sz="1400" spc="45" dirty="0">
                <a:solidFill>
                  <a:srgbClr val="6C7761"/>
                </a:solidFill>
                <a:latin typeface="Lucida Sans Unicode"/>
                <a:cs typeface="Lucida Sans Unicode"/>
              </a:rPr>
              <a:t>Salinas </a:t>
            </a:r>
            <a:r>
              <a:rPr sz="1400" spc="50" dirty="0">
                <a:solidFill>
                  <a:srgbClr val="6C7761"/>
                </a:solidFill>
                <a:latin typeface="Lucida Sans Unicode"/>
                <a:cs typeface="Lucida Sans Unicode"/>
              </a:rPr>
              <a:t>se </a:t>
            </a:r>
            <a:r>
              <a:rPr sz="1400" spc="-430" dirty="0">
                <a:solidFill>
                  <a:srgbClr val="6C7761"/>
                </a:solidFill>
                <a:latin typeface="Lucida Sans Unicode"/>
                <a:cs typeface="Lucida Sans Unicode"/>
              </a:rPr>
              <a:t> </a:t>
            </a:r>
            <a:r>
              <a:rPr sz="1400" spc="50" dirty="0">
                <a:solidFill>
                  <a:srgbClr val="6C7761"/>
                </a:solidFill>
                <a:latin typeface="Lucida Sans Unicode"/>
                <a:cs typeface="Lucida Sans Unicode"/>
              </a:rPr>
              <a:t>encuentran</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entre</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las</a:t>
            </a:r>
            <a:r>
              <a:rPr sz="1400" spc="-75" dirty="0">
                <a:solidFill>
                  <a:srgbClr val="6C7761"/>
                </a:solidFill>
                <a:latin typeface="Lucida Sans Unicode"/>
                <a:cs typeface="Lucida Sans Unicode"/>
              </a:rPr>
              <a:t> </a:t>
            </a:r>
            <a:r>
              <a:rPr sz="1400" spc="30" dirty="0">
                <a:solidFill>
                  <a:srgbClr val="6C7761"/>
                </a:solidFill>
                <a:latin typeface="Lucida Sans Unicode"/>
                <a:cs typeface="Lucida Sans Unicode"/>
              </a:rPr>
              <a:t>mejores</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España.</a:t>
            </a:r>
            <a:endParaRPr sz="1400">
              <a:latin typeface="Lucida Sans Unicode"/>
              <a:cs typeface="Lucida Sans Unicode"/>
            </a:endParaRPr>
          </a:p>
        </p:txBody>
      </p:sp>
      <p:grpSp>
        <p:nvGrpSpPr>
          <p:cNvPr id="6" name="object 6"/>
          <p:cNvGrpSpPr/>
          <p:nvPr/>
        </p:nvGrpSpPr>
        <p:grpSpPr>
          <a:xfrm>
            <a:off x="615073" y="1653438"/>
            <a:ext cx="5413375" cy="2719070"/>
            <a:chOff x="615073" y="1653438"/>
            <a:chExt cx="5413375" cy="2719070"/>
          </a:xfrm>
        </p:grpSpPr>
        <p:sp>
          <p:nvSpPr>
            <p:cNvPr id="7" name="object 7"/>
            <p:cNvSpPr/>
            <p:nvPr/>
          </p:nvSpPr>
          <p:spPr>
            <a:xfrm>
              <a:off x="634123" y="1672488"/>
              <a:ext cx="5213985" cy="2529205"/>
            </a:xfrm>
            <a:custGeom>
              <a:avLst/>
              <a:gdLst/>
              <a:ahLst/>
              <a:cxnLst/>
              <a:rect l="l" t="t" r="r" b="b"/>
              <a:pathLst>
                <a:path w="5213985" h="2529204">
                  <a:moveTo>
                    <a:pt x="0" y="2528722"/>
                  </a:moveTo>
                  <a:lnTo>
                    <a:pt x="5213921" y="2528722"/>
                  </a:lnTo>
                  <a:lnTo>
                    <a:pt x="5213921" y="0"/>
                  </a:lnTo>
                  <a:lnTo>
                    <a:pt x="0" y="0"/>
                  </a:lnTo>
                  <a:lnTo>
                    <a:pt x="0" y="2528722"/>
                  </a:lnTo>
                  <a:close/>
                </a:path>
              </a:pathLst>
            </a:custGeom>
            <a:ln w="38100">
              <a:solidFill>
                <a:srgbClr val="D4CA9F"/>
              </a:solidFill>
            </a:ln>
          </p:spPr>
          <p:txBody>
            <a:bodyPr wrap="square" lIns="0" tIns="0" rIns="0" bIns="0" rtlCol="0"/>
            <a:lstStyle/>
            <a:p>
              <a:endParaRPr/>
            </a:p>
          </p:txBody>
        </p:sp>
        <p:pic>
          <p:nvPicPr>
            <p:cNvPr id="8" name="object 8"/>
            <p:cNvPicPr/>
            <p:nvPr/>
          </p:nvPicPr>
          <p:blipFill>
            <a:blip r:embed="rId2" cstate="print"/>
            <a:stretch>
              <a:fillRect/>
            </a:stretch>
          </p:blipFill>
          <p:spPr>
            <a:xfrm>
              <a:off x="814120" y="1824418"/>
              <a:ext cx="5213921" cy="2547772"/>
            </a:xfrm>
            <a:prstGeom prst="rect">
              <a:avLst/>
            </a:prstGeom>
          </p:spPr>
        </p:pic>
      </p:grpSp>
      <p:grpSp>
        <p:nvGrpSpPr>
          <p:cNvPr id="9" name="object 9"/>
          <p:cNvGrpSpPr/>
          <p:nvPr/>
        </p:nvGrpSpPr>
        <p:grpSpPr>
          <a:xfrm>
            <a:off x="6591007" y="1653438"/>
            <a:ext cx="5394325" cy="2719070"/>
            <a:chOff x="6591007" y="1653438"/>
            <a:chExt cx="5394325" cy="2719070"/>
          </a:xfrm>
        </p:grpSpPr>
        <p:sp>
          <p:nvSpPr>
            <p:cNvPr id="10" name="object 10"/>
            <p:cNvSpPr/>
            <p:nvPr/>
          </p:nvSpPr>
          <p:spPr>
            <a:xfrm>
              <a:off x="6610057" y="1672488"/>
              <a:ext cx="5213985" cy="2529205"/>
            </a:xfrm>
            <a:custGeom>
              <a:avLst/>
              <a:gdLst/>
              <a:ahLst/>
              <a:cxnLst/>
              <a:rect l="l" t="t" r="r" b="b"/>
              <a:pathLst>
                <a:path w="5213984" h="2529204">
                  <a:moveTo>
                    <a:pt x="0" y="2528722"/>
                  </a:moveTo>
                  <a:lnTo>
                    <a:pt x="5213921" y="2528722"/>
                  </a:lnTo>
                  <a:lnTo>
                    <a:pt x="5213921" y="0"/>
                  </a:lnTo>
                  <a:lnTo>
                    <a:pt x="0" y="0"/>
                  </a:lnTo>
                  <a:lnTo>
                    <a:pt x="0" y="2528722"/>
                  </a:lnTo>
                  <a:close/>
                </a:path>
              </a:pathLst>
            </a:custGeom>
            <a:ln w="38100">
              <a:solidFill>
                <a:srgbClr val="D4CA9F"/>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6771004" y="1824418"/>
              <a:ext cx="5213921" cy="2547772"/>
            </a:xfrm>
            <a:prstGeom prst="rect">
              <a:avLst/>
            </a:prstGeom>
          </p:spPr>
        </p:pic>
      </p:grpSp>
      <p:pic>
        <p:nvPicPr>
          <p:cNvPr id="12" name="Imagen 11" descr="Logotipo&#10;&#10;Descripción generada automáticamente">
            <a:extLst>
              <a:ext uri="{FF2B5EF4-FFF2-40B4-BE49-F238E27FC236}">
                <a16:creationId xmlns:a16="http://schemas.microsoft.com/office/drawing/2014/main" id="{B046BAF0-3FF3-52E8-E741-A45B73979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13" name="Imagen 12" descr="Logotipo, nombre de la empresa&#10;&#10;Descripción generada automáticamente">
            <a:extLst>
              <a:ext uri="{FF2B5EF4-FFF2-40B4-BE49-F238E27FC236}">
                <a16:creationId xmlns:a16="http://schemas.microsoft.com/office/drawing/2014/main" id="{603AE871-3930-1A03-EC01-8B95951620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58303" y="4704095"/>
            <a:ext cx="5216525" cy="1626235"/>
          </a:xfrm>
          <a:prstGeom prst="rect">
            <a:avLst/>
          </a:prstGeom>
        </p:spPr>
        <p:txBody>
          <a:bodyPr vert="horz" wrap="square" lIns="0" tIns="12700" rIns="0" bIns="0" rtlCol="0">
            <a:spAutoFit/>
          </a:bodyPr>
          <a:lstStyle/>
          <a:p>
            <a:pPr marL="12700" marR="5080">
              <a:lnSpc>
                <a:spcPct val="107200"/>
              </a:lnSpc>
              <a:spcBef>
                <a:spcPts val="100"/>
              </a:spcBef>
            </a:pPr>
            <a:r>
              <a:rPr sz="1400" b="1" spc="-5" dirty="0">
                <a:solidFill>
                  <a:srgbClr val="6C7761"/>
                </a:solidFill>
                <a:latin typeface="Tahoma"/>
                <a:cs typeface="Tahoma"/>
              </a:rPr>
              <a:t>Ferpel</a:t>
            </a:r>
            <a:r>
              <a:rPr sz="1400" b="1" spc="-80" dirty="0">
                <a:solidFill>
                  <a:srgbClr val="6C7761"/>
                </a:solidFill>
                <a:latin typeface="Tahoma"/>
                <a:cs typeface="Tahoma"/>
              </a:rPr>
              <a:t> </a:t>
            </a:r>
            <a:r>
              <a:rPr sz="1400" b="1" spc="35" dirty="0">
                <a:solidFill>
                  <a:srgbClr val="6C7761"/>
                </a:solidFill>
                <a:latin typeface="Tahoma"/>
                <a:cs typeface="Tahoma"/>
              </a:rPr>
              <a:t>Gastronómico</a:t>
            </a:r>
            <a:r>
              <a:rPr sz="1400" b="1" spc="-80" dirty="0">
                <a:solidFill>
                  <a:srgbClr val="6C7761"/>
                </a:solidFill>
                <a:latin typeface="Tahoma"/>
                <a:cs typeface="Tahoma"/>
              </a:rPr>
              <a:t> </a:t>
            </a:r>
            <a:r>
              <a:rPr sz="1400" b="1" spc="-175" dirty="0">
                <a:solidFill>
                  <a:srgbClr val="6C7761"/>
                </a:solidFill>
                <a:latin typeface="Tahoma"/>
                <a:cs typeface="Tahoma"/>
              </a:rPr>
              <a:t>(1</a:t>
            </a:r>
            <a:r>
              <a:rPr sz="1400" b="1" spc="-80" dirty="0">
                <a:solidFill>
                  <a:srgbClr val="6C7761"/>
                </a:solidFill>
                <a:latin typeface="Tahoma"/>
                <a:cs typeface="Tahoma"/>
              </a:rPr>
              <a:t> </a:t>
            </a:r>
            <a:r>
              <a:rPr sz="1400" b="1" spc="-10" dirty="0">
                <a:solidFill>
                  <a:srgbClr val="6C7761"/>
                </a:solidFill>
                <a:latin typeface="Tahoma"/>
                <a:cs typeface="Tahoma"/>
              </a:rPr>
              <a:t>Estrella</a:t>
            </a:r>
            <a:r>
              <a:rPr sz="1400" b="1" spc="-80" dirty="0">
                <a:solidFill>
                  <a:srgbClr val="6C7761"/>
                </a:solidFill>
                <a:latin typeface="Tahoma"/>
                <a:cs typeface="Tahoma"/>
              </a:rPr>
              <a:t> </a:t>
            </a:r>
            <a:r>
              <a:rPr sz="1400" b="1" dirty="0">
                <a:solidFill>
                  <a:srgbClr val="6C7761"/>
                </a:solidFill>
                <a:latin typeface="Tahoma"/>
                <a:cs typeface="Tahoma"/>
              </a:rPr>
              <a:t>Michelin):</a:t>
            </a:r>
            <a:r>
              <a:rPr sz="1400" b="1" spc="-40" dirty="0">
                <a:solidFill>
                  <a:srgbClr val="6C7761"/>
                </a:solidFill>
                <a:latin typeface="Tahoma"/>
                <a:cs typeface="Tahoma"/>
              </a:rPr>
              <a:t> </a:t>
            </a:r>
            <a:r>
              <a:rPr sz="1400" spc="-35" dirty="0">
                <a:solidFill>
                  <a:srgbClr val="6C7761"/>
                </a:solidFill>
                <a:latin typeface="Lucida Sans Unicode"/>
                <a:cs typeface="Lucida Sans Unicode"/>
              </a:rPr>
              <a:t>Elio</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Fernández  </a:t>
            </a:r>
            <a:r>
              <a:rPr sz="1400" spc="45" dirty="0">
                <a:solidFill>
                  <a:srgbClr val="6C7761"/>
                </a:solidFill>
                <a:latin typeface="Lucida Sans Unicode"/>
                <a:cs typeface="Lucida Sans Unicode"/>
              </a:rPr>
              <a:t>envuelve </a:t>
            </a:r>
            <a:r>
              <a:rPr sz="1400" spc="20" dirty="0">
                <a:solidFill>
                  <a:srgbClr val="6C7761"/>
                </a:solidFill>
                <a:latin typeface="Lucida Sans Unicode"/>
                <a:cs typeface="Lucida Sans Unicode"/>
              </a:rPr>
              <a:t>sus </a:t>
            </a:r>
            <a:r>
              <a:rPr sz="1400" spc="35" dirty="0">
                <a:solidFill>
                  <a:srgbClr val="6C7761"/>
                </a:solidFill>
                <a:latin typeface="Lucida Sans Unicode"/>
                <a:cs typeface="Lucida Sans Unicode"/>
              </a:rPr>
              <a:t>platos </a:t>
            </a:r>
            <a:r>
              <a:rPr sz="1400" spc="65" dirty="0">
                <a:solidFill>
                  <a:srgbClr val="6C7761"/>
                </a:solidFill>
                <a:latin typeface="Lucida Sans Unicode"/>
                <a:cs typeface="Lucida Sans Unicode"/>
              </a:rPr>
              <a:t>con nuevas </a:t>
            </a:r>
            <a:r>
              <a:rPr sz="1400" spc="60" dirty="0">
                <a:solidFill>
                  <a:srgbClr val="6C7761"/>
                </a:solidFill>
                <a:latin typeface="Lucida Sans Unicode"/>
                <a:cs typeface="Lucida Sans Unicode"/>
              </a:rPr>
              <a:t>técnicas </a:t>
            </a:r>
            <a:r>
              <a:rPr sz="1400" spc="55" dirty="0">
                <a:solidFill>
                  <a:srgbClr val="6C7761"/>
                </a:solidFill>
                <a:latin typeface="Lucida Sans Unicode"/>
                <a:cs typeface="Lucida Sans Unicode"/>
              </a:rPr>
              <a:t>creativas </a:t>
            </a:r>
            <a:r>
              <a:rPr sz="1400" spc="60" dirty="0">
                <a:solidFill>
                  <a:srgbClr val="6C7761"/>
                </a:solidFill>
                <a:latin typeface="Lucida Sans Unicode"/>
                <a:cs typeface="Lucida Sans Unicode"/>
              </a:rPr>
              <a:t>que </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realzan </a:t>
            </a:r>
            <a:r>
              <a:rPr sz="1400" spc="-5" dirty="0">
                <a:solidFill>
                  <a:srgbClr val="6C7761"/>
                </a:solidFill>
                <a:latin typeface="Lucida Sans Unicode"/>
                <a:cs typeface="Lucida Sans Unicode"/>
              </a:rPr>
              <a:t>los </a:t>
            </a:r>
            <a:r>
              <a:rPr sz="1400" spc="35" dirty="0">
                <a:solidFill>
                  <a:srgbClr val="6C7761"/>
                </a:solidFill>
                <a:latin typeface="Lucida Sans Unicode"/>
                <a:cs typeface="Lucida Sans Unicode"/>
              </a:rPr>
              <a:t>productos </a:t>
            </a:r>
            <a:r>
              <a:rPr sz="1400" spc="20" dirty="0">
                <a:solidFill>
                  <a:srgbClr val="6C7761"/>
                </a:solidFill>
                <a:latin typeface="Lucida Sans Unicode"/>
                <a:cs typeface="Lucida Sans Unicode"/>
              </a:rPr>
              <a:t>locales. </a:t>
            </a:r>
            <a:r>
              <a:rPr sz="1400" spc="15" dirty="0">
                <a:solidFill>
                  <a:srgbClr val="6C7761"/>
                </a:solidFill>
                <a:latin typeface="Lucida Sans Unicode"/>
                <a:cs typeface="Lucida Sans Unicode"/>
              </a:rPr>
              <a:t>Máximo </a:t>
            </a:r>
            <a:r>
              <a:rPr sz="1400" spc="25" dirty="0">
                <a:solidFill>
                  <a:srgbClr val="6C7761"/>
                </a:solidFill>
                <a:latin typeface="Lucida Sans Unicode"/>
                <a:cs typeface="Lucida Sans Unicode"/>
              </a:rPr>
              <a:t>defensor </a:t>
            </a:r>
            <a:r>
              <a:rPr sz="1400" spc="30" dirty="0">
                <a:solidFill>
                  <a:srgbClr val="6C7761"/>
                </a:solidFill>
                <a:latin typeface="Lucida Sans Unicode"/>
                <a:cs typeface="Lucida Sans Unicode"/>
              </a:rPr>
              <a:t>del </a:t>
            </a:r>
            <a:r>
              <a:rPr sz="1400" spc="35" dirty="0">
                <a:solidFill>
                  <a:srgbClr val="6C7761"/>
                </a:solidFill>
                <a:latin typeface="Lucida Sans Unicode"/>
                <a:cs typeface="Lucida Sans Unicode"/>
              </a:rPr>
              <a:t> </a:t>
            </a:r>
            <a:r>
              <a:rPr sz="1400" spc="55" dirty="0">
                <a:solidFill>
                  <a:srgbClr val="6C7761"/>
                </a:solidFill>
                <a:latin typeface="Lucida Sans Unicode"/>
                <a:cs typeface="Lucida Sans Unicode"/>
              </a:rPr>
              <a:t>mundo</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rural,</a:t>
            </a:r>
            <a:r>
              <a:rPr sz="1400" spc="-70" dirty="0">
                <a:solidFill>
                  <a:srgbClr val="6C7761"/>
                </a:solidFill>
                <a:latin typeface="Lucida Sans Unicode"/>
                <a:cs typeface="Lucida Sans Unicode"/>
              </a:rPr>
              <a:t> </a:t>
            </a:r>
            <a:r>
              <a:rPr sz="1400" spc="135" dirty="0">
                <a:solidFill>
                  <a:srgbClr val="6C7761"/>
                </a:solidFill>
                <a:latin typeface="Lucida Sans Unicode"/>
                <a:cs typeface="Lucida Sans Unicode"/>
              </a:rPr>
              <a:t>cada</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una</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20" dirty="0">
                <a:solidFill>
                  <a:srgbClr val="6C7761"/>
                </a:solidFill>
                <a:latin typeface="Lucida Sans Unicode"/>
                <a:cs typeface="Lucida Sans Unicode"/>
              </a:rPr>
              <a:t>sus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creaciones</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es</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homenaje </a:t>
            </a:r>
            <a:r>
              <a:rPr sz="1400" spc="-425" dirty="0">
                <a:solidFill>
                  <a:srgbClr val="6C7761"/>
                </a:solidFill>
                <a:latin typeface="Lucida Sans Unicode"/>
                <a:cs typeface="Lucida Sans Unicode"/>
              </a:rPr>
              <a:t> </a:t>
            </a:r>
            <a:r>
              <a:rPr sz="1400" spc="170" dirty="0">
                <a:solidFill>
                  <a:srgbClr val="6C7761"/>
                </a:solidFill>
                <a:latin typeface="Lucida Sans Unicode"/>
                <a:cs typeface="Lucida Sans Unicode"/>
              </a:rPr>
              <a:t>a </a:t>
            </a:r>
            <a:r>
              <a:rPr sz="1400" spc="20" dirty="0">
                <a:solidFill>
                  <a:srgbClr val="6C7761"/>
                </a:solidFill>
                <a:latin typeface="Lucida Sans Unicode"/>
                <a:cs typeface="Lucida Sans Unicode"/>
              </a:rPr>
              <a:t>sus </a:t>
            </a:r>
            <a:r>
              <a:rPr sz="1400" spc="-10" dirty="0">
                <a:solidFill>
                  <a:srgbClr val="6C7761"/>
                </a:solidFill>
                <a:latin typeface="Lucida Sans Unicode"/>
                <a:cs typeface="Lucida Sans Unicode"/>
              </a:rPr>
              <a:t>tierras, </a:t>
            </a:r>
            <a:r>
              <a:rPr sz="1400" spc="170" dirty="0">
                <a:solidFill>
                  <a:srgbClr val="6C7761"/>
                </a:solidFill>
                <a:latin typeface="Lucida Sans Unicode"/>
                <a:cs typeface="Lucida Sans Unicode"/>
              </a:rPr>
              <a:t>a </a:t>
            </a:r>
            <a:r>
              <a:rPr sz="1400" spc="20" dirty="0">
                <a:solidFill>
                  <a:srgbClr val="6C7761"/>
                </a:solidFill>
                <a:latin typeface="Lucida Sans Unicode"/>
                <a:cs typeface="Lucida Sans Unicode"/>
              </a:rPr>
              <a:t>sus </a:t>
            </a:r>
            <a:r>
              <a:rPr sz="1400" spc="30" dirty="0">
                <a:solidFill>
                  <a:srgbClr val="6C7761"/>
                </a:solidFill>
                <a:latin typeface="Lucida Sans Unicode"/>
                <a:cs typeface="Lucida Sans Unicode"/>
              </a:rPr>
              <a:t>culturas </a:t>
            </a:r>
            <a:r>
              <a:rPr sz="1400" spc="55" dirty="0">
                <a:solidFill>
                  <a:srgbClr val="6C7761"/>
                </a:solidFill>
                <a:latin typeface="Lucida Sans Unicode"/>
                <a:cs typeface="Lucida Sans Unicode"/>
              </a:rPr>
              <a:t>y </a:t>
            </a:r>
            <a:r>
              <a:rPr sz="1400" spc="170" dirty="0">
                <a:solidFill>
                  <a:srgbClr val="6C7761"/>
                </a:solidFill>
                <a:latin typeface="Lucida Sans Unicode"/>
                <a:cs typeface="Lucida Sans Unicode"/>
              </a:rPr>
              <a:t>a </a:t>
            </a:r>
            <a:r>
              <a:rPr sz="1400" spc="20" dirty="0">
                <a:solidFill>
                  <a:srgbClr val="6C7761"/>
                </a:solidFill>
                <a:latin typeface="Lucida Sans Unicode"/>
                <a:cs typeface="Lucida Sans Unicode"/>
              </a:rPr>
              <a:t>sus </a:t>
            </a:r>
            <a:r>
              <a:rPr sz="1400" spc="30" dirty="0">
                <a:solidFill>
                  <a:srgbClr val="6C7761"/>
                </a:solidFill>
                <a:latin typeface="Lucida Sans Unicode"/>
                <a:cs typeface="Lucida Sans Unicode"/>
              </a:rPr>
              <a:t>paisanos. </a:t>
            </a:r>
            <a:r>
              <a:rPr sz="1400" spc="15" dirty="0">
                <a:solidFill>
                  <a:srgbClr val="6C7761"/>
                </a:solidFill>
                <a:latin typeface="Lucida Sans Unicode"/>
                <a:cs typeface="Lucida Sans Unicode"/>
              </a:rPr>
              <a:t>La </a:t>
            </a:r>
            <a:r>
              <a:rPr sz="1400" spc="85" dirty="0">
                <a:solidFill>
                  <a:srgbClr val="6C7761"/>
                </a:solidFill>
                <a:latin typeface="Lucida Sans Unicode"/>
                <a:cs typeface="Lucida Sans Unicode"/>
              </a:rPr>
              <a:t>base </a:t>
            </a:r>
            <a:r>
              <a:rPr sz="1400" spc="75" dirty="0">
                <a:solidFill>
                  <a:srgbClr val="6C7761"/>
                </a:solidFill>
                <a:latin typeface="Lucida Sans Unicode"/>
                <a:cs typeface="Lucida Sans Unicode"/>
              </a:rPr>
              <a:t>de </a:t>
            </a:r>
            <a:r>
              <a:rPr sz="1400" spc="-430" dirty="0">
                <a:solidFill>
                  <a:srgbClr val="6C7761"/>
                </a:solidFill>
                <a:latin typeface="Lucida Sans Unicode"/>
                <a:cs typeface="Lucida Sans Unicode"/>
              </a:rPr>
              <a:t> </a:t>
            </a:r>
            <a:r>
              <a:rPr sz="1400" spc="20" dirty="0">
                <a:solidFill>
                  <a:srgbClr val="6C7761"/>
                </a:solidFill>
                <a:latin typeface="Lucida Sans Unicode"/>
                <a:cs typeface="Lucida Sans Unicode"/>
              </a:rPr>
              <a:t>su </a:t>
            </a:r>
            <a:r>
              <a:rPr sz="1400" spc="70" dirty="0">
                <a:solidFill>
                  <a:srgbClr val="6C7761"/>
                </a:solidFill>
                <a:latin typeface="Lucida Sans Unicode"/>
                <a:cs typeface="Lucida Sans Unicode"/>
              </a:rPr>
              <a:t>cocina </a:t>
            </a:r>
            <a:r>
              <a:rPr sz="1400" spc="50" dirty="0">
                <a:solidFill>
                  <a:srgbClr val="6C7761"/>
                </a:solidFill>
                <a:latin typeface="Lucida Sans Unicode"/>
                <a:cs typeface="Lucida Sans Unicode"/>
              </a:rPr>
              <a:t>es </a:t>
            </a:r>
            <a:r>
              <a:rPr sz="1400" spc="55" dirty="0">
                <a:solidFill>
                  <a:srgbClr val="6C7761"/>
                </a:solidFill>
                <a:latin typeface="Lucida Sans Unicode"/>
                <a:cs typeface="Lucida Sans Unicode"/>
              </a:rPr>
              <a:t>la </a:t>
            </a:r>
            <a:r>
              <a:rPr sz="1400" spc="10" dirty="0">
                <a:solidFill>
                  <a:srgbClr val="6C7761"/>
                </a:solidFill>
                <a:latin typeface="Lucida Sans Unicode"/>
                <a:cs typeface="Lucida Sans Unicode"/>
              </a:rPr>
              <a:t>sostenibilidad. </a:t>
            </a:r>
            <a:r>
              <a:rPr sz="1400" spc="75" dirty="0">
                <a:solidFill>
                  <a:srgbClr val="6C7761"/>
                </a:solidFill>
                <a:latin typeface="Lucida Sans Unicode"/>
                <a:cs typeface="Lucida Sans Unicode"/>
              </a:rPr>
              <a:t>Se </a:t>
            </a:r>
            <a:r>
              <a:rPr sz="1400" spc="50" dirty="0">
                <a:solidFill>
                  <a:srgbClr val="6C7761"/>
                </a:solidFill>
                <a:latin typeface="Lucida Sans Unicode"/>
                <a:cs typeface="Lucida Sans Unicode"/>
              </a:rPr>
              <a:t>trata </a:t>
            </a:r>
            <a:r>
              <a:rPr sz="1400" spc="75" dirty="0">
                <a:solidFill>
                  <a:srgbClr val="6C7761"/>
                </a:solidFill>
                <a:latin typeface="Lucida Sans Unicode"/>
                <a:cs typeface="Lucida Sans Unicode"/>
              </a:rPr>
              <a:t>de una pequeña </a:t>
            </a:r>
            <a:r>
              <a:rPr sz="1400" spc="80" dirty="0">
                <a:solidFill>
                  <a:srgbClr val="6C7761"/>
                </a:solidFill>
                <a:latin typeface="Lucida Sans Unicode"/>
                <a:cs typeface="Lucida Sans Unicode"/>
              </a:rPr>
              <a:t> </a:t>
            </a:r>
            <a:r>
              <a:rPr sz="1400" spc="45" dirty="0">
                <a:solidFill>
                  <a:srgbClr val="6C7761"/>
                </a:solidFill>
                <a:latin typeface="Lucida Sans Unicode"/>
                <a:cs typeface="Lucida Sans Unicode"/>
              </a:rPr>
              <a:t>joya</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bello</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pueblo</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marinero</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Ortigueira.</a:t>
            </a:r>
            <a:endParaRPr sz="1400">
              <a:latin typeface="Lucida Sans Unicode"/>
              <a:cs typeface="Lucida Sans Unicode"/>
            </a:endParaRPr>
          </a:p>
        </p:txBody>
      </p:sp>
      <p:sp>
        <p:nvSpPr>
          <p:cNvPr id="3" name="object 3"/>
          <p:cNvSpPr txBox="1">
            <a:spLocks noGrp="1"/>
          </p:cNvSpPr>
          <p:nvPr>
            <p:ph type="title"/>
          </p:nvPr>
        </p:nvSpPr>
        <p:spPr>
          <a:xfrm>
            <a:off x="444500" y="421025"/>
            <a:ext cx="4698365" cy="391160"/>
          </a:xfrm>
          <a:prstGeom prst="rect">
            <a:avLst/>
          </a:prstGeom>
        </p:spPr>
        <p:txBody>
          <a:bodyPr vert="horz" wrap="square" lIns="0" tIns="12700" rIns="0" bIns="0" rtlCol="0">
            <a:spAutoFit/>
          </a:bodyPr>
          <a:lstStyle/>
          <a:p>
            <a:pPr marL="12700">
              <a:lnSpc>
                <a:spcPct val="100000"/>
              </a:lnSpc>
              <a:spcBef>
                <a:spcPts val="100"/>
              </a:spcBef>
            </a:pPr>
            <a:r>
              <a:rPr spc="185" dirty="0"/>
              <a:t>TALENTOS</a:t>
            </a:r>
            <a:r>
              <a:rPr spc="275" dirty="0"/>
              <a:t> </a:t>
            </a:r>
            <a:r>
              <a:rPr spc="210" dirty="0"/>
              <a:t>GASTRONÓMICOS</a:t>
            </a:r>
            <a:r>
              <a:rPr spc="-290" dirty="0"/>
              <a:t> </a:t>
            </a:r>
          </a:p>
        </p:txBody>
      </p:sp>
      <p:sp>
        <p:nvSpPr>
          <p:cNvPr id="4" name="object 4"/>
          <p:cNvSpPr txBox="1"/>
          <p:nvPr/>
        </p:nvSpPr>
        <p:spPr>
          <a:xfrm>
            <a:off x="660603" y="932479"/>
            <a:ext cx="3563620" cy="391160"/>
          </a:xfrm>
          <a:prstGeom prst="rect">
            <a:avLst/>
          </a:prstGeom>
        </p:spPr>
        <p:txBody>
          <a:bodyPr vert="horz" wrap="square" lIns="0" tIns="12700" rIns="0" bIns="0" rtlCol="0">
            <a:spAutoFit/>
          </a:bodyPr>
          <a:lstStyle/>
          <a:p>
            <a:pPr marL="12700">
              <a:lnSpc>
                <a:spcPct val="100000"/>
              </a:lnSpc>
              <a:spcBef>
                <a:spcPts val="100"/>
              </a:spcBef>
            </a:pPr>
            <a:r>
              <a:rPr sz="2400" i="1" spc="-105" dirty="0">
                <a:solidFill>
                  <a:srgbClr val="6C7761"/>
                </a:solidFill>
                <a:latin typeface="Cambria"/>
                <a:cs typeface="Cambria"/>
              </a:rPr>
              <a:t>Cocineros</a:t>
            </a:r>
            <a:r>
              <a:rPr sz="2400" i="1" spc="-85" dirty="0">
                <a:solidFill>
                  <a:srgbClr val="6C7761"/>
                </a:solidFill>
                <a:latin typeface="Cambria"/>
                <a:cs typeface="Cambria"/>
              </a:rPr>
              <a:t> </a:t>
            </a:r>
            <a:r>
              <a:rPr sz="2400" i="1" spc="-135" dirty="0">
                <a:solidFill>
                  <a:srgbClr val="6C7761"/>
                </a:solidFill>
                <a:latin typeface="Cambria"/>
                <a:cs typeface="Cambria"/>
              </a:rPr>
              <a:t>con</a:t>
            </a:r>
            <a:r>
              <a:rPr sz="2400" i="1" spc="-85" dirty="0">
                <a:solidFill>
                  <a:srgbClr val="6C7761"/>
                </a:solidFill>
                <a:latin typeface="Cambria"/>
                <a:cs typeface="Cambria"/>
              </a:rPr>
              <a:t> </a:t>
            </a:r>
            <a:r>
              <a:rPr sz="2400" i="1" spc="-110" dirty="0">
                <a:solidFill>
                  <a:srgbClr val="6C7761"/>
                </a:solidFill>
                <a:latin typeface="Cambria"/>
                <a:cs typeface="Cambria"/>
              </a:rPr>
              <a:t>Estrella</a:t>
            </a:r>
            <a:r>
              <a:rPr sz="2400" i="1" spc="-85" dirty="0">
                <a:solidFill>
                  <a:srgbClr val="6C7761"/>
                </a:solidFill>
                <a:latin typeface="Cambria"/>
                <a:cs typeface="Cambria"/>
              </a:rPr>
              <a:t> </a:t>
            </a:r>
            <a:r>
              <a:rPr sz="2400" i="1" spc="-100" dirty="0">
                <a:solidFill>
                  <a:srgbClr val="6C7761"/>
                </a:solidFill>
                <a:latin typeface="Cambria"/>
                <a:cs typeface="Cambria"/>
              </a:rPr>
              <a:t>Michelín</a:t>
            </a:r>
            <a:endParaRPr sz="2400">
              <a:latin typeface="Cambria"/>
              <a:cs typeface="Cambria"/>
            </a:endParaRPr>
          </a:p>
        </p:txBody>
      </p:sp>
      <p:sp>
        <p:nvSpPr>
          <p:cNvPr id="5" name="object 5"/>
          <p:cNvSpPr txBox="1"/>
          <p:nvPr/>
        </p:nvSpPr>
        <p:spPr>
          <a:xfrm>
            <a:off x="801424" y="4704095"/>
            <a:ext cx="5217795" cy="2083435"/>
          </a:xfrm>
          <a:prstGeom prst="rect">
            <a:avLst/>
          </a:prstGeom>
        </p:spPr>
        <p:txBody>
          <a:bodyPr vert="horz" wrap="square" lIns="0" tIns="12700" rIns="0" bIns="0" rtlCol="0">
            <a:spAutoFit/>
          </a:bodyPr>
          <a:lstStyle/>
          <a:p>
            <a:pPr marL="12700" marR="5080">
              <a:lnSpc>
                <a:spcPct val="107200"/>
              </a:lnSpc>
              <a:spcBef>
                <a:spcPts val="100"/>
              </a:spcBef>
            </a:pPr>
            <a:r>
              <a:rPr sz="1400" b="1" spc="-75" dirty="0">
                <a:solidFill>
                  <a:srgbClr val="6C7761"/>
                </a:solidFill>
                <a:latin typeface="Tahoma"/>
                <a:cs typeface="Tahoma"/>
              </a:rPr>
              <a:t>El</a:t>
            </a:r>
            <a:r>
              <a:rPr sz="1400" b="1" spc="-80" dirty="0">
                <a:solidFill>
                  <a:srgbClr val="6C7761"/>
                </a:solidFill>
                <a:latin typeface="Tahoma"/>
                <a:cs typeface="Tahoma"/>
              </a:rPr>
              <a:t> </a:t>
            </a:r>
            <a:r>
              <a:rPr sz="1400" b="1" spc="-30" dirty="0">
                <a:solidFill>
                  <a:srgbClr val="6C7761"/>
                </a:solidFill>
                <a:latin typeface="Tahoma"/>
                <a:cs typeface="Tahoma"/>
              </a:rPr>
              <a:t>Retiro</a:t>
            </a:r>
            <a:r>
              <a:rPr sz="1400" b="1" spc="-80" dirty="0">
                <a:solidFill>
                  <a:srgbClr val="6C7761"/>
                </a:solidFill>
                <a:latin typeface="Tahoma"/>
                <a:cs typeface="Tahoma"/>
              </a:rPr>
              <a:t> </a:t>
            </a:r>
            <a:r>
              <a:rPr sz="1400" b="1" spc="-175" dirty="0">
                <a:solidFill>
                  <a:srgbClr val="6C7761"/>
                </a:solidFill>
                <a:latin typeface="Tahoma"/>
                <a:cs typeface="Tahoma"/>
              </a:rPr>
              <a:t>(1</a:t>
            </a:r>
            <a:r>
              <a:rPr sz="1400" b="1" spc="-80" dirty="0">
                <a:solidFill>
                  <a:srgbClr val="6C7761"/>
                </a:solidFill>
                <a:latin typeface="Tahoma"/>
                <a:cs typeface="Tahoma"/>
              </a:rPr>
              <a:t> </a:t>
            </a:r>
            <a:r>
              <a:rPr sz="1400" b="1" spc="-10" dirty="0">
                <a:solidFill>
                  <a:srgbClr val="6C7761"/>
                </a:solidFill>
                <a:latin typeface="Tahoma"/>
                <a:cs typeface="Tahoma"/>
              </a:rPr>
              <a:t>Estrella</a:t>
            </a:r>
            <a:r>
              <a:rPr sz="1400" b="1" spc="-80" dirty="0">
                <a:solidFill>
                  <a:srgbClr val="6C7761"/>
                </a:solidFill>
                <a:latin typeface="Tahoma"/>
                <a:cs typeface="Tahoma"/>
              </a:rPr>
              <a:t> </a:t>
            </a:r>
            <a:r>
              <a:rPr sz="1400" b="1" dirty="0">
                <a:solidFill>
                  <a:srgbClr val="6C7761"/>
                </a:solidFill>
                <a:latin typeface="Tahoma"/>
                <a:cs typeface="Tahoma"/>
              </a:rPr>
              <a:t>Michelin):</a:t>
            </a:r>
            <a:r>
              <a:rPr sz="1400" b="1" spc="-80" dirty="0">
                <a:solidFill>
                  <a:srgbClr val="6C7761"/>
                </a:solidFill>
                <a:latin typeface="Tahoma"/>
                <a:cs typeface="Tahoma"/>
              </a:rPr>
              <a:t> </a:t>
            </a:r>
            <a:r>
              <a:rPr sz="1400" spc="35" dirty="0">
                <a:solidFill>
                  <a:srgbClr val="6C7761"/>
                </a:solidFill>
                <a:latin typeface="Lucida Sans Unicode"/>
                <a:cs typeface="Lucida Sans Unicode"/>
              </a:rPr>
              <a:t>Ricardo</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fue</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jefe</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70" dirty="0">
                <a:solidFill>
                  <a:srgbClr val="6C7761"/>
                </a:solidFill>
                <a:latin typeface="Lucida Sans Unicode"/>
                <a:cs typeface="Lucida Sans Unicode"/>
              </a:rPr>
              <a:t>cocina</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de  </a:t>
            </a:r>
            <a:r>
              <a:rPr sz="1400" spc="114" dirty="0">
                <a:solidFill>
                  <a:srgbClr val="6C7761"/>
                </a:solidFill>
                <a:latin typeface="Lucida Sans Unicode"/>
                <a:cs typeface="Lucida Sans Unicode"/>
              </a:rPr>
              <a:t>Casa</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Marcial.</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Comenzó</a:t>
            </a:r>
            <a:r>
              <a:rPr sz="1400" spc="-60"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aventura</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6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45" dirty="0">
                <a:solidFill>
                  <a:srgbClr val="6C7761"/>
                </a:solidFill>
                <a:latin typeface="Lucida Sans Unicode"/>
                <a:cs typeface="Lucida Sans Unicode"/>
              </a:rPr>
              <a:t>negocio</a:t>
            </a:r>
            <a:r>
              <a:rPr sz="1400" spc="-65" dirty="0">
                <a:solidFill>
                  <a:srgbClr val="6C7761"/>
                </a:solidFill>
                <a:latin typeface="Lucida Sans Unicode"/>
                <a:cs typeface="Lucida Sans Unicode"/>
              </a:rPr>
              <a:t> </a:t>
            </a:r>
            <a:r>
              <a:rPr sz="1400" spc="20" dirty="0">
                <a:solidFill>
                  <a:srgbClr val="6C7761"/>
                </a:solidFill>
                <a:latin typeface="Lucida Sans Unicode"/>
                <a:cs typeface="Lucida Sans Unicode"/>
              </a:rPr>
              <a:t>familiar </a:t>
            </a:r>
            <a:r>
              <a:rPr sz="1400" spc="-42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Pancar,</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65" dirty="0">
                <a:solidFill>
                  <a:srgbClr val="6C7761"/>
                </a:solidFill>
                <a:latin typeface="Lucida Sans Unicode"/>
                <a:cs typeface="Lucida Sans Unicode"/>
              </a:rPr>
              <a:t> </a:t>
            </a:r>
            <a:r>
              <a:rPr sz="1400" spc="20" dirty="0">
                <a:solidFill>
                  <a:srgbClr val="6C7761"/>
                </a:solidFill>
                <a:latin typeface="Lucida Sans Unicode"/>
                <a:cs typeface="Lucida Sans Unicode"/>
              </a:rPr>
              <a:t>primero</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alternaba</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bar</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pueblo </a:t>
            </a:r>
            <a:r>
              <a:rPr sz="1400" spc="40" dirty="0">
                <a:solidFill>
                  <a:srgbClr val="6C7761"/>
                </a:solidFill>
                <a:latin typeface="Lucida Sans Unicode"/>
                <a:cs typeface="Lucida Sans Unicode"/>
              </a:rPr>
              <a:t> </a:t>
            </a:r>
            <a:r>
              <a:rPr sz="1400" spc="65" dirty="0">
                <a:solidFill>
                  <a:srgbClr val="6C7761"/>
                </a:solidFill>
                <a:latin typeface="Lucida Sans Unicode"/>
                <a:cs typeface="Lucida Sans Unicode"/>
              </a:rPr>
              <a:t>con </a:t>
            </a:r>
            <a:r>
              <a:rPr sz="1400" spc="70" dirty="0">
                <a:solidFill>
                  <a:srgbClr val="6C7761"/>
                </a:solidFill>
                <a:latin typeface="Lucida Sans Unicode"/>
                <a:cs typeface="Lucida Sans Unicode"/>
              </a:rPr>
              <a:t>abundante </a:t>
            </a:r>
            <a:r>
              <a:rPr sz="1400" spc="50" dirty="0">
                <a:solidFill>
                  <a:srgbClr val="6C7761"/>
                </a:solidFill>
                <a:latin typeface="Lucida Sans Unicode"/>
                <a:cs typeface="Lucida Sans Unicode"/>
              </a:rPr>
              <a:t>presencia </a:t>
            </a:r>
            <a:r>
              <a:rPr sz="1400" spc="75" dirty="0">
                <a:solidFill>
                  <a:srgbClr val="6C7761"/>
                </a:solidFill>
                <a:latin typeface="Lucida Sans Unicode"/>
                <a:cs typeface="Lucida Sans Unicode"/>
              </a:rPr>
              <a:t>de </a:t>
            </a:r>
            <a:r>
              <a:rPr sz="1400" spc="35" dirty="0">
                <a:solidFill>
                  <a:srgbClr val="6C7761"/>
                </a:solidFill>
                <a:latin typeface="Lucida Sans Unicode"/>
                <a:cs typeface="Lucida Sans Unicode"/>
              </a:rPr>
              <a:t>parroquianos </a:t>
            </a:r>
            <a:r>
              <a:rPr sz="1400" spc="65" dirty="0">
                <a:solidFill>
                  <a:srgbClr val="6C7761"/>
                </a:solidFill>
                <a:latin typeface="Lucida Sans Unicode"/>
                <a:cs typeface="Lucida Sans Unicode"/>
              </a:rPr>
              <a:t>con </a:t>
            </a:r>
            <a:r>
              <a:rPr sz="1400" spc="25" dirty="0">
                <a:solidFill>
                  <a:srgbClr val="6C7761"/>
                </a:solidFill>
                <a:latin typeface="Lucida Sans Unicode"/>
                <a:cs typeface="Lucida Sans Unicode"/>
              </a:rPr>
              <a:t>un </a:t>
            </a:r>
            <a:r>
              <a:rPr sz="1400" spc="65" dirty="0">
                <a:solidFill>
                  <a:srgbClr val="6C7761"/>
                </a:solidFill>
                <a:latin typeface="Lucida Sans Unicode"/>
                <a:cs typeface="Lucida Sans Unicode"/>
              </a:rPr>
              <a:t>menú </a:t>
            </a:r>
            <a:r>
              <a:rPr sz="1400" spc="-430" dirty="0">
                <a:solidFill>
                  <a:srgbClr val="6C7761"/>
                </a:solidFill>
                <a:latin typeface="Lucida Sans Unicode"/>
                <a:cs typeface="Lucida Sans Unicode"/>
              </a:rPr>
              <a:t> </a:t>
            </a:r>
            <a:r>
              <a:rPr sz="1400" spc="50" dirty="0">
                <a:solidFill>
                  <a:srgbClr val="6C7761"/>
                </a:solidFill>
                <a:latin typeface="Lucida Sans Unicode"/>
                <a:cs typeface="Lucida Sans Unicode"/>
              </a:rPr>
              <a:t>degustación </a:t>
            </a:r>
            <a:r>
              <a:rPr sz="1400" spc="35" dirty="0">
                <a:solidFill>
                  <a:srgbClr val="6C7761"/>
                </a:solidFill>
                <a:latin typeface="Lucida Sans Unicode"/>
                <a:cs typeface="Lucida Sans Unicode"/>
              </a:rPr>
              <a:t>atrevido </a:t>
            </a:r>
            <a:r>
              <a:rPr sz="1400" spc="55" dirty="0">
                <a:solidFill>
                  <a:srgbClr val="6C7761"/>
                </a:solidFill>
                <a:latin typeface="Lucida Sans Unicode"/>
                <a:cs typeface="Lucida Sans Unicode"/>
              </a:rPr>
              <a:t>y </a:t>
            </a:r>
            <a:r>
              <a:rPr sz="1400" spc="25" dirty="0">
                <a:solidFill>
                  <a:srgbClr val="6C7761"/>
                </a:solidFill>
                <a:latin typeface="Lucida Sans Unicode"/>
                <a:cs typeface="Lucida Sans Unicode"/>
              </a:rPr>
              <a:t>equilibrado </a:t>
            </a:r>
            <a:r>
              <a:rPr sz="1400" spc="55" dirty="0">
                <a:solidFill>
                  <a:srgbClr val="6C7761"/>
                </a:solidFill>
                <a:latin typeface="Lucida Sans Unicode"/>
                <a:cs typeface="Lucida Sans Unicode"/>
              </a:rPr>
              <a:t>en la </a:t>
            </a:r>
            <a:r>
              <a:rPr sz="1400" spc="50" dirty="0">
                <a:solidFill>
                  <a:srgbClr val="6C7761"/>
                </a:solidFill>
                <a:latin typeface="Lucida Sans Unicode"/>
                <a:cs typeface="Lucida Sans Unicode"/>
              </a:rPr>
              <a:t>parte </a:t>
            </a:r>
            <a:r>
              <a:rPr sz="1400" spc="-10" dirty="0">
                <a:solidFill>
                  <a:srgbClr val="6C7761"/>
                </a:solidFill>
                <a:latin typeface="Lucida Sans Unicode"/>
                <a:cs typeface="Lucida Sans Unicode"/>
              </a:rPr>
              <a:t>posterior, </a:t>
            </a:r>
            <a:r>
              <a:rPr sz="1400" spc="-5" dirty="0">
                <a:solidFill>
                  <a:srgbClr val="6C7761"/>
                </a:solidFill>
                <a:latin typeface="Lucida Sans Unicode"/>
                <a:cs typeface="Lucida Sans Unicode"/>
              </a:rPr>
              <a:t> </a:t>
            </a:r>
            <a:r>
              <a:rPr sz="1400" spc="90" dirty="0">
                <a:solidFill>
                  <a:srgbClr val="6C7761"/>
                </a:solidFill>
                <a:latin typeface="Lucida Sans Unicode"/>
                <a:cs typeface="Lucida Sans Unicode"/>
              </a:rPr>
              <a:t>para </a:t>
            </a:r>
            <a:r>
              <a:rPr sz="1400" spc="35" dirty="0">
                <a:solidFill>
                  <a:srgbClr val="6C7761"/>
                </a:solidFill>
                <a:latin typeface="Lucida Sans Unicode"/>
                <a:cs typeface="Lucida Sans Unicode"/>
              </a:rPr>
              <a:t>dejar </a:t>
            </a:r>
            <a:r>
              <a:rPr sz="1400" spc="70" dirty="0">
                <a:solidFill>
                  <a:srgbClr val="6C7761"/>
                </a:solidFill>
                <a:latin typeface="Lucida Sans Unicode"/>
                <a:cs typeface="Lucida Sans Unicode"/>
              </a:rPr>
              <a:t>paso </a:t>
            </a:r>
            <a:r>
              <a:rPr sz="1400" spc="50" dirty="0">
                <a:solidFill>
                  <a:srgbClr val="6C7761"/>
                </a:solidFill>
                <a:latin typeface="Lucida Sans Unicode"/>
                <a:cs typeface="Lucida Sans Unicode"/>
              </a:rPr>
              <a:t>después </a:t>
            </a:r>
            <a:r>
              <a:rPr sz="1400" spc="170" dirty="0">
                <a:solidFill>
                  <a:srgbClr val="6C7761"/>
                </a:solidFill>
                <a:latin typeface="Lucida Sans Unicode"/>
                <a:cs typeface="Lucida Sans Unicode"/>
              </a:rPr>
              <a:t>a </a:t>
            </a:r>
            <a:r>
              <a:rPr sz="1400" spc="75" dirty="0">
                <a:solidFill>
                  <a:srgbClr val="6C7761"/>
                </a:solidFill>
                <a:latin typeface="Lucida Sans Unicode"/>
                <a:cs typeface="Lucida Sans Unicode"/>
              </a:rPr>
              <a:t>una </a:t>
            </a:r>
            <a:r>
              <a:rPr sz="1400" spc="35" dirty="0">
                <a:solidFill>
                  <a:srgbClr val="6C7761"/>
                </a:solidFill>
                <a:latin typeface="Lucida Sans Unicode"/>
                <a:cs typeface="Lucida Sans Unicode"/>
              </a:rPr>
              <a:t>profunda reforma </a:t>
            </a:r>
            <a:r>
              <a:rPr sz="1400" spc="60" dirty="0">
                <a:solidFill>
                  <a:srgbClr val="6C7761"/>
                </a:solidFill>
                <a:latin typeface="Lucida Sans Unicode"/>
                <a:cs typeface="Lucida Sans Unicode"/>
              </a:rPr>
              <a:t>que </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llevó</a:t>
            </a:r>
            <a:r>
              <a:rPr sz="1400" spc="-70" dirty="0">
                <a:solidFill>
                  <a:srgbClr val="6C7761"/>
                </a:solidFill>
                <a:latin typeface="Lucida Sans Unicode"/>
                <a:cs typeface="Lucida Sans Unicode"/>
              </a:rPr>
              <a:t> </a:t>
            </a:r>
            <a:r>
              <a:rPr sz="1400" spc="70" dirty="0">
                <a:solidFill>
                  <a:srgbClr val="6C7761"/>
                </a:solidFill>
                <a:latin typeface="Lucida Sans Unicode"/>
                <a:cs typeface="Lucida Sans Unicode"/>
              </a:rPr>
              <a:t>aparejado</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65" dirty="0">
                <a:solidFill>
                  <a:srgbClr val="6C7761"/>
                </a:solidFill>
                <a:latin typeface="Lucida Sans Unicode"/>
                <a:cs typeface="Lucida Sans Unicode"/>
              </a:rPr>
              <a:t> </a:t>
            </a:r>
            <a:r>
              <a:rPr sz="1400" spc="65" dirty="0">
                <a:solidFill>
                  <a:srgbClr val="6C7761"/>
                </a:solidFill>
                <a:latin typeface="Lucida Sans Unicode"/>
                <a:cs typeface="Lucida Sans Unicode"/>
              </a:rPr>
              <a:t>menú</a:t>
            </a:r>
            <a:r>
              <a:rPr sz="1400" spc="-70" dirty="0">
                <a:solidFill>
                  <a:srgbClr val="6C7761"/>
                </a:solidFill>
                <a:latin typeface="Lucida Sans Unicode"/>
                <a:cs typeface="Lucida Sans Unicode"/>
              </a:rPr>
              <a:t> </a:t>
            </a:r>
            <a:r>
              <a:rPr sz="1400" spc="105" dirty="0">
                <a:solidFill>
                  <a:srgbClr val="6C7761"/>
                </a:solidFill>
                <a:latin typeface="Lucida Sans Unicode"/>
                <a:cs typeface="Lucida Sans Unicode"/>
              </a:rPr>
              <a:t>más</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complejo.</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Ahora</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mismo</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es </a:t>
            </a:r>
            <a:r>
              <a:rPr sz="1400" spc="55"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cocinero</a:t>
            </a:r>
            <a:r>
              <a:rPr sz="1400" spc="-65"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65" dirty="0">
                <a:solidFill>
                  <a:srgbClr val="6C7761"/>
                </a:solidFill>
                <a:latin typeface="Lucida Sans Unicode"/>
                <a:cs typeface="Lucida Sans Unicode"/>
              </a:rPr>
              <a:t> </a:t>
            </a:r>
            <a:r>
              <a:rPr sz="1400" spc="95" dirty="0">
                <a:solidFill>
                  <a:srgbClr val="6C7761"/>
                </a:solidFill>
                <a:latin typeface="Lucida Sans Unicode"/>
                <a:cs typeface="Lucida Sans Unicode"/>
              </a:rPr>
              <a:t>mucha</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proyección,</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65" dirty="0">
                <a:solidFill>
                  <a:srgbClr val="6C7761"/>
                </a:solidFill>
                <a:latin typeface="Lucida Sans Unicode"/>
                <a:cs typeface="Lucida Sans Unicode"/>
              </a:rPr>
              <a:t> </a:t>
            </a:r>
            <a:r>
              <a:rPr sz="1400" spc="50" dirty="0">
                <a:solidFill>
                  <a:srgbClr val="6C7761"/>
                </a:solidFill>
                <a:latin typeface="Lucida Sans Unicode"/>
                <a:cs typeface="Lucida Sans Unicode"/>
              </a:rPr>
              <a:t>constante</a:t>
            </a:r>
            <a:r>
              <a:rPr sz="1400" spc="-65" dirty="0">
                <a:solidFill>
                  <a:srgbClr val="6C7761"/>
                </a:solidFill>
                <a:latin typeface="Lucida Sans Unicode"/>
                <a:cs typeface="Lucida Sans Unicode"/>
              </a:rPr>
              <a:t> </a:t>
            </a:r>
            <a:r>
              <a:rPr sz="1400" spc="65" dirty="0">
                <a:solidFill>
                  <a:srgbClr val="6C7761"/>
                </a:solidFill>
                <a:latin typeface="Lucida Sans Unicode"/>
                <a:cs typeface="Lucida Sans Unicode"/>
              </a:rPr>
              <a:t>avance, </a:t>
            </a:r>
            <a:r>
              <a:rPr sz="1400" spc="-43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5"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no</a:t>
            </a:r>
            <a:r>
              <a:rPr sz="1400" spc="-70" dirty="0">
                <a:solidFill>
                  <a:srgbClr val="6C7761"/>
                </a:solidFill>
                <a:latin typeface="Lucida Sans Unicode"/>
                <a:cs typeface="Lucida Sans Unicode"/>
              </a:rPr>
              <a:t> </a:t>
            </a:r>
            <a:r>
              <a:rPr sz="1400" spc="100" dirty="0">
                <a:solidFill>
                  <a:srgbClr val="6C7761"/>
                </a:solidFill>
                <a:latin typeface="Lucida Sans Unicode"/>
                <a:cs typeface="Lucida Sans Unicode"/>
              </a:rPr>
              <a:t>ha</a:t>
            </a:r>
            <a:r>
              <a:rPr sz="1400" spc="-75" dirty="0">
                <a:solidFill>
                  <a:srgbClr val="6C7761"/>
                </a:solidFill>
                <a:latin typeface="Lucida Sans Unicode"/>
                <a:cs typeface="Lucida Sans Unicode"/>
              </a:rPr>
              <a:t> </a:t>
            </a:r>
            <a:r>
              <a:rPr sz="1400" spc="70" dirty="0">
                <a:solidFill>
                  <a:srgbClr val="6C7761"/>
                </a:solidFill>
                <a:latin typeface="Lucida Sans Unicode"/>
                <a:cs typeface="Lucida Sans Unicode"/>
              </a:rPr>
              <a:t>tocado</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techo.</a:t>
            </a:r>
            <a:endParaRPr sz="1400">
              <a:latin typeface="Lucida Sans Unicode"/>
              <a:cs typeface="Lucida Sans Unicode"/>
            </a:endParaRPr>
          </a:p>
        </p:txBody>
      </p:sp>
      <p:grpSp>
        <p:nvGrpSpPr>
          <p:cNvPr id="6" name="object 6"/>
          <p:cNvGrpSpPr/>
          <p:nvPr/>
        </p:nvGrpSpPr>
        <p:grpSpPr>
          <a:xfrm>
            <a:off x="615073" y="1653438"/>
            <a:ext cx="5413375" cy="2719070"/>
            <a:chOff x="615073" y="1653438"/>
            <a:chExt cx="5413375" cy="2719070"/>
          </a:xfrm>
        </p:grpSpPr>
        <p:sp>
          <p:nvSpPr>
            <p:cNvPr id="7" name="object 7"/>
            <p:cNvSpPr/>
            <p:nvPr/>
          </p:nvSpPr>
          <p:spPr>
            <a:xfrm>
              <a:off x="634123" y="1672488"/>
              <a:ext cx="5213985" cy="2529205"/>
            </a:xfrm>
            <a:custGeom>
              <a:avLst/>
              <a:gdLst/>
              <a:ahLst/>
              <a:cxnLst/>
              <a:rect l="l" t="t" r="r" b="b"/>
              <a:pathLst>
                <a:path w="5213985" h="2529204">
                  <a:moveTo>
                    <a:pt x="0" y="2528722"/>
                  </a:moveTo>
                  <a:lnTo>
                    <a:pt x="5213921" y="2528722"/>
                  </a:lnTo>
                  <a:lnTo>
                    <a:pt x="5213921" y="0"/>
                  </a:lnTo>
                  <a:lnTo>
                    <a:pt x="0" y="0"/>
                  </a:lnTo>
                  <a:lnTo>
                    <a:pt x="0" y="2528722"/>
                  </a:lnTo>
                  <a:close/>
                </a:path>
              </a:pathLst>
            </a:custGeom>
            <a:ln w="38100">
              <a:solidFill>
                <a:srgbClr val="D4CA9F"/>
              </a:solidFill>
            </a:ln>
          </p:spPr>
          <p:txBody>
            <a:bodyPr wrap="square" lIns="0" tIns="0" rIns="0" bIns="0" rtlCol="0"/>
            <a:lstStyle/>
            <a:p>
              <a:endParaRPr/>
            </a:p>
          </p:txBody>
        </p:sp>
        <p:pic>
          <p:nvPicPr>
            <p:cNvPr id="8" name="object 8"/>
            <p:cNvPicPr/>
            <p:nvPr/>
          </p:nvPicPr>
          <p:blipFill>
            <a:blip r:embed="rId2" cstate="print"/>
            <a:stretch>
              <a:fillRect/>
            </a:stretch>
          </p:blipFill>
          <p:spPr>
            <a:xfrm>
              <a:off x="814133" y="1824431"/>
              <a:ext cx="5213921" cy="2547759"/>
            </a:xfrm>
            <a:prstGeom prst="rect">
              <a:avLst/>
            </a:prstGeom>
          </p:spPr>
        </p:pic>
      </p:grpSp>
      <p:grpSp>
        <p:nvGrpSpPr>
          <p:cNvPr id="9" name="object 9"/>
          <p:cNvGrpSpPr/>
          <p:nvPr/>
        </p:nvGrpSpPr>
        <p:grpSpPr>
          <a:xfrm>
            <a:off x="6591007" y="1653438"/>
            <a:ext cx="5394325" cy="2719070"/>
            <a:chOff x="6591007" y="1653438"/>
            <a:chExt cx="5394325" cy="2719070"/>
          </a:xfrm>
        </p:grpSpPr>
        <p:sp>
          <p:nvSpPr>
            <p:cNvPr id="10" name="object 10"/>
            <p:cNvSpPr/>
            <p:nvPr/>
          </p:nvSpPr>
          <p:spPr>
            <a:xfrm>
              <a:off x="6610057" y="1672488"/>
              <a:ext cx="5213985" cy="2529205"/>
            </a:xfrm>
            <a:custGeom>
              <a:avLst/>
              <a:gdLst/>
              <a:ahLst/>
              <a:cxnLst/>
              <a:rect l="l" t="t" r="r" b="b"/>
              <a:pathLst>
                <a:path w="5213984" h="2529204">
                  <a:moveTo>
                    <a:pt x="0" y="2528722"/>
                  </a:moveTo>
                  <a:lnTo>
                    <a:pt x="5213921" y="2528722"/>
                  </a:lnTo>
                  <a:lnTo>
                    <a:pt x="5213921" y="0"/>
                  </a:lnTo>
                  <a:lnTo>
                    <a:pt x="0" y="0"/>
                  </a:lnTo>
                  <a:lnTo>
                    <a:pt x="0" y="2528722"/>
                  </a:lnTo>
                  <a:close/>
                </a:path>
              </a:pathLst>
            </a:custGeom>
            <a:ln w="38100">
              <a:solidFill>
                <a:srgbClr val="D4CA9F"/>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6771004" y="1824418"/>
              <a:ext cx="5213921" cy="2547772"/>
            </a:xfrm>
            <a:prstGeom prst="rect">
              <a:avLst/>
            </a:prstGeom>
          </p:spPr>
        </p:pic>
      </p:grpSp>
      <p:pic>
        <p:nvPicPr>
          <p:cNvPr id="12" name="Imagen 11" descr="Logotipo&#10;&#10;Descripción generada automáticamente">
            <a:extLst>
              <a:ext uri="{FF2B5EF4-FFF2-40B4-BE49-F238E27FC236}">
                <a16:creationId xmlns:a16="http://schemas.microsoft.com/office/drawing/2014/main" id="{674B8911-4865-45F6-E776-20395A1807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13" name="Imagen 12" descr="Logotipo, nombre de la empresa&#10;&#10;Descripción generada automáticamente">
            <a:extLst>
              <a:ext uri="{FF2B5EF4-FFF2-40B4-BE49-F238E27FC236}">
                <a16:creationId xmlns:a16="http://schemas.microsoft.com/office/drawing/2014/main" id="{EE08A9E6-4246-28AF-84A4-EBE309E89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D15AD-5D66-8409-1CB7-BDFE0C54F484}"/>
              </a:ext>
            </a:extLst>
          </p:cNvPr>
          <p:cNvSpPr>
            <a:spLocks noGrp="1"/>
          </p:cNvSpPr>
          <p:nvPr>
            <p:ph type="title"/>
          </p:nvPr>
        </p:nvSpPr>
        <p:spPr>
          <a:xfrm>
            <a:off x="1270000" y="95250"/>
            <a:ext cx="7459501" cy="1944529"/>
          </a:xfrm>
        </p:spPr>
        <p:txBody>
          <a:bodyPr>
            <a:normAutofit fontScale="90000"/>
          </a:bodyPr>
          <a:lstStyle/>
          <a:p>
            <a:pPr algn="ctr"/>
            <a:r>
              <a:rPr lang="es-ES" sz="4547" dirty="0">
                <a:latin typeface="Aptos" panose="020B0004020202020204" pitchFamily="34" charset="0"/>
                <a:ea typeface="Aptos" panose="020B0004020202020204" pitchFamily="34" charset="0"/>
                <a:cs typeface="Aptos" panose="020B0004020202020204" pitchFamily="34" charset="0"/>
              </a:rPr>
              <a:t/>
            </a:r>
            <a:br>
              <a:rPr lang="es-ES" sz="4547" dirty="0">
                <a:latin typeface="Aptos" panose="020B0004020202020204" pitchFamily="34" charset="0"/>
                <a:ea typeface="Aptos" panose="020B0004020202020204" pitchFamily="34" charset="0"/>
                <a:cs typeface="Aptos" panose="020B0004020202020204" pitchFamily="34" charset="0"/>
              </a:rPr>
            </a:br>
            <a:r>
              <a:rPr lang="es-ES" sz="4547" dirty="0">
                <a:latin typeface="Aptos" panose="020B0004020202020204" pitchFamily="34" charset="0"/>
                <a:ea typeface="Aptos" panose="020B0004020202020204" pitchFamily="34" charset="0"/>
                <a:cs typeface="Aptos" panose="020B0004020202020204" pitchFamily="34" charset="0"/>
              </a:rPr>
              <a:t>Asturias Cocina de Paisaje</a:t>
            </a:r>
            <a:br>
              <a:rPr lang="es-ES" sz="4547" dirty="0">
                <a:latin typeface="Aptos" panose="020B0004020202020204" pitchFamily="34" charset="0"/>
                <a:ea typeface="Aptos" panose="020B0004020202020204" pitchFamily="34" charset="0"/>
                <a:cs typeface="Aptos" panose="020B0004020202020204" pitchFamily="34" charset="0"/>
              </a:rPr>
            </a:br>
            <a:r>
              <a:rPr lang="es-ES" sz="4547" dirty="0">
                <a:latin typeface="Aptos" panose="020B0004020202020204" pitchFamily="34" charset="0"/>
                <a:ea typeface="Aptos" panose="020B0004020202020204" pitchFamily="34" charset="0"/>
                <a:cs typeface="Aptos" panose="020B0004020202020204" pitchFamily="34" charset="0"/>
              </a:rPr>
              <a:t> en Madrid Fusión</a:t>
            </a:r>
            <a:br>
              <a:rPr lang="es-ES" sz="4547" dirty="0">
                <a:latin typeface="Aptos" panose="020B0004020202020204" pitchFamily="34" charset="0"/>
                <a:ea typeface="Aptos" panose="020B0004020202020204" pitchFamily="34" charset="0"/>
                <a:cs typeface="Aptos" panose="020B0004020202020204" pitchFamily="34" charset="0"/>
              </a:rPr>
            </a:br>
            <a:endParaRPr lang="es-ES" dirty="0"/>
          </a:p>
        </p:txBody>
      </p:sp>
      <p:sp>
        <p:nvSpPr>
          <p:cNvPr id="3" name="Marcador de contenido 2">
            <a:extLst>
              <a:ext uri="{FF2B5EF4-FFF2-40B4-BE49-F238E27FC236}">
                <a16:creationId xmlns:a16="http://schemas.microsoft.com/office/drawing/2014/main" id="{A54E89CB-805E-1365-A497-2DD9149A20F8}"/>
              </a:ext>
            </a:extLst>
          </p:cNvPr>
          <p:cNvSpPr>
            <a:spLocks noGrp="1"/>
          </p:cNvSpPr>
          <p:nvPr>
            <p:ph idx="1"/>
          </p:nvPr>
        </p:nvSpPr>
        <p:spPr>
          <a:xfrm>
            <a:off x="460075" y="2000250"/>
            <a:ext cx="11678249" cy="4480645"/>
          </a:xfrm>
        </p:spPr>
        <p:txBody>
          <a:bodyPr>
            <a:normAutofit fontScale="92500"/>
          </a:bodyPr>
          <a:lstStyle/>
          <a:p>
            <a:pPr algn="ctr"/>
            <a:endParaRPr lang="es-ES" sz="2170" b="1" dirty="0">
              <a:latin typeface="Aptos" panose="020B0004020202020204" pitchFamily="34" charset="0"/>
              <a:ea typeface="Aptos" panose="020B0004020202020204" pitchFamily="34" charset="0"/>
              <a:cs typeface="Aptos" panose="020B0004020202020204" pitchFamily="34" charset="0"/>
            </a:endParaRPr>
          </a:p>
          <a:p>
            <a:pPr algn="ctr"/>
            <a:r>
              <a:rPr lang="es-ES" sz="2170" b="1" dirty="0">
                <a:latin typeface="Aptos" panose="020B0004020202020204" pitchFamily="34" charset="0"/>
                <a:ea typeface="Aptos" panose="020B0004020202020204" pitchFamily="34" charset="0"/>
                <a:cs typeface="Aptos" panose="020B0004020202020204" pitchFamily="34" charset="0"/>
              </a:rPr>
              <a:t>El Patrimonio Sidrero como hilo conductor</a:t>
            </a:r>
          </a:p>
          <a:p>
            <a:pPr algn="ctr"/>
            <a:endParaRPr lang="es-ES" sz="1447" i="1" dirty="0">
              <a:latin typeface="Aptos" panose="020B0004020202020204" pitchFamily="34" charset="0"/>
              <a:ea typeface="Aptos" panose="020B0004020202020204" pitchFamily="34" charset="0"/>
              <a:cs typeface="Aptos" panose="020B0004020202020204" pitchFamily="34" charset="0"/>
            </a:endParaRPr>
          </a:p>
          <a:p>
            <a:pPr algn="ctr"/>
            <a:r>
              <a:rPr lang="es-ES" sz="1447" i="1" dirty="0">
                <a:latin typeface="Aptos" panose="020B0004020202020204" pitchFamily="34" charset="0"/>
                <a:ea typeface="Aptos" panose="020B0004020202020204" pitchFamily="34" charset="0"/>
                <a:cs typeface="Aptos" panose="020B0004020202020204" pitchFamily="34" charset="0"/>
              </a:rPr>
              <a:t>El año que la Cultura Sidrera Asturiana se estrena como Patrimonio Mundial de la Humanidad por la UNESCO,  y el espacio de Turismo Asturias – Cocina de Paisaje quiere poner en valor este reconocimiento a través de las elaboraciones y presentaciones que realizarán distintos cocineros y pasteleros, que desde las distintas zonas de procedencia de nuestro Paraíso Natural, incorporan sidra y manzana asturianas en su oferta gastronómica.</a:t>
            </a:r>
          </a:p>
          <a:p>
            <a:endParaRPr lang="es-ES" sz="1447" dirty="0">
              <a:latin typeface="Aptos" panose="020B0004020202020204" pitchFamily="34" charset="0"/>
              <a:ea typeface="Aptos" panose="020B0004020202020204" pitchFamily="34" charset="0"/>
              <a:cs typeface="Aptos" panose="020B0004020202020204" pitchFamily="34" charset="0"/>
            </a:endParaRPr>
          </a:p>
          <a:p>
            <a:pPr>
              <a:spcBef>
                <a:spcPts val="600"/>
              </a:spcBef>
            </a:pPr>
            <a:r>
              <a:rPr lang="es-ES" sz="1447" b="1" i="1" dirty="0">
                <a:latin typeface="Tahoma" panose="020B0604030504040204" pitchFamily="34" charset="0"/>
                <a:ea typeface="Tahoma" panose="020B0604030504040204" pitchFamily="34" charset="0"/>
                <a:cs typeface="Tahoma" panose="020B0604030504040204" pitchFamily="34" charset="0"/>
              </a:rPr>
              <a:t>Pepe Ron. </a:t>
            </a:r>
            <a:r>
              <a:rPr lang="es-ES" sz="1447" dirty="0">
                <a:latin typeface="Tahoma" panose="020B0604030504040204" pitchFamily="34" charset="0"/>
                <a:ea typeface="Tahoma" panose="020B0604030504040204" pitchFamily="34" charset="0"/>
                <a:cs typeface="Tahoma" panose="020B0604030504040204" pitchFamily="34" charset="0"/>
              </a:rPr>
              <a:t>al frente del Bar Blanco, que encaminó el desarrollo de la buena hostelería desde su casa en Cangas del Narcea.  </a:t>
            </a:r>
          </a:p>
          <a:p>
            <a:pPr>
              <a:spcBef>
                <a:spcPts val="600"/>
              </a:spcBef>
            </a:pPr>
            <a:r>
              <a:rPr lang="es-ES" sz="1447" b="1" i="1" dirty="0">
                <a:latin typeface="Tahoma" panose="020B0604030504040204" pitchFamily="34" charset="0"/>
                <a:ea typeface="Tahoma" panose="020B0604030504040204" pitchFamily="34" charset="0"/>
                <a:cs typeface="Tahoma" panose="020B0604030504040204" pitchFamily="34" charset="0"/>
              </a:rPr>
              <a:t>Miguel Sierra. </a:t>
            </a:r>
            <a:r>
              <a:rPr lang="es-ES" sz="1447" dirty="0">
                <a:latin typeface="Tahoma" panose="020B0604030504040204" pitchFamily="34" charset="0"/>
                <a:ea typeface="Tahoma" panose="020B0604030504040204" pitchFamily="34" charset="0"/>
                <a:cs typeface="Tahoma" panose="020B0604030504040204" pitchFamily="34" charset="0"/>
              </a:rPr>
              <a:t>Abanderado de la recuperación del maíz, cereal básico en la dieta asturiana de antaño, y que maneja con maestría en la nueva pastelería.</a:t>
            </a:r>
          </a:p>
          <a:p>
            <a:pPr>
              <a:spcBef>
                <a:spcPts val="600"/>
              </a:spcBef>
            </a:pPr>
            <a:r>
              <a:rPr lang="es-ES" sz="1447" b="1" i="1" dirty="0">
                <a:latin typeface="Tahoma" panose="020B0604030504040204" pitchFamily="34" charset="0"/>
                <a:ea typeface="Tahoma" panose="020B0604030504040204" pitchFamily="34" charset="0"/>
                <a:cs typeface="Tahoma" panose="020B0604030504040204" pitchFamily="34" charset="0"/>
              </a:rPr>
              <a:t>Lara </a:t>
            </a:r>
            <a:r>
              <a:rPr lang="es-ES" sz="1447" b="1" i="1" dirty="0" err="1">
                <a:latin typeface="Tahoma" panose="020B0604030504040204" pitchFamily="34" charset="0"/>
                <a:ea typeface="Tahoma" panose="020B0604030504040204" pitchFamily="34" charset="0"/>
                <a:cs typeface="Tahoma" panose="020B0604030504040204" pitchFamily="34" charset="0"/>
              </a:rPr>
              <a:t>Roguez</a:t>
            </a:r>
            <a:r>
              <a:rPr lang="es-ES" sz="1447" i="1" dirty="0">
                <a:latin typeface="Tahoma" panose="020B0604030504040204" pitchFamily="34" charset="0"/>
                <a:ea typeface="Tahoma" panose="020B0604030504040204" pitchFamily="34" charset="0"/>
                <a:cs typeface="Tahoma" panose="020B0604030504040204" pitchFamily="34" charset="0"/>
              </a:rPr>
              <a:t>, </a:t>
            </a:r>
            <a:r>
              <a:rPr lang="es-ES" sz="1447" dirty="0">
                <a:latin typeface="Tahoma" panose="020B0604030504040204" pitchFamily="34" charset="0"/>
                <a:ea typeface="Tahoma" panose="020B0604030504040204" pitchFamily="34" charset="0"/>
                <a:cs typeface="Tahoma" panose="020B0604030504040204" pitchFamily="34" charset="0"/>
              </a:rPr>
              <a:t>y su reinterpretación de la cocina desde el origen del producto, llevando la trazabilidad a todos los rincones de la cocina de </a:t>
            </a:r>
            <a:r>
              <a:rPr lang="es-ES" sz="1447" dirty="0" err="1">
                <a:latin typeface="Tahoma" panose="020B0604030504040204" pitchFamily="34" charset="0"/>
                <a:ea typeface="Tahoma" panose="020B0604030504040204" pitchFamily="34" charset="0"/>
                <a:cs typeface="Tahoma" panose="020B0604030504040204" pitchFamily="34" charset="0"/>
              </a:rPr>
              <a:t>Abarike</a:t>
            </a:r>
            <a:r>
              <a:rPr lang="es-ES" sz="1447" dirty="0">
                <a:latin typeface="Tahoma" panose="020B0604030504040204" pitchFamily="34" charset="0"/>
                <a:ea typeface="Tahoma" panose="020B0604030504040204" pitchFamily="34" charset="0"/>
                <a:cs typeface="Tahoma" panose="020B0604030504040204" pitchFamily="34" charset="0"/>
              </a:rPr>
              <a:t> en </a:t>
            </a:r>
            <a:r>
              <a:rPr lang="es-ES" sz="1447" dirty="0" err="1">
                <a:latin typeface="Tahoma" panose="020B0604030504040204" pitchFamily="34" charset="0"/>
                <a:ea typeface="Tahoma" panose="020B0604030504040204" pitchFamily="34" charset="0"/>
                <a:cs typeface="Tahoma" panose="020B0604030504040204" pitchFamily="34" charset="0"/>
              </a:rPr>
              <a:t>Xixón</a:t>
            </a:r>
            <a:r>
              <a:rPr lang="es-ES" sz="1447" dirty="0">
                <a:latin typeface="Tahoma" panose="020B0604030504040204" pitchFamily="34" charset="0"/>
                <a:ea typeface="Tahoma" panose="020B0604030504040204" pitchFamily="34" charset="0"/>
                <a:cs typeface="Tahoma" panose="020B0604030504040204" pitchFamily="34" charset="0"/>
              </a:rPr>
              <a:t>.</a:t>
            </a:r>
          </a:p>
          <a:p>
            <a:pPr>
              <a:spcBef>
                <a:spcPts val="600"/>
              </a:spcBef>
            </a:pPr>
            <a:r>
              <a:rPr lang="es-ES" sz="1447" b="1" i="1" dirty="0">
                <a:latin typeface="Tahoma" panose="020B0604030504040204" pitchFamily="34" charset="0"/>
                <a:ea typeface="Tahoma" panose="020B0604030504040204" pitchFamily="34" charset="0"/>
                <a:cs typeface="Tahoma" panose="020B0604030504040204" pitchFamily="34" charset="0"/>
              </a:rPr>
              <a:t>Inés Alonso</a:t>
            </a:r>
            <a:r>
              <a:rPr lang="es-ES" sz="1447" dirty="0">
                <a:latin typeface="Tahoma" panose="020B0604030504040204" pitchFamily="34" charset="0"/>
                <a:ea typeface="Tahoma" panose="020B0604030504040204" pitchFamily="34" charset="0"/>
                <a:cs typeface="Tahoma" panose="020B0604030504040204" pitchFamily="34" charset="0"/>
              </a:rPr>
              <a:t>. que apostó por el emprendimiento en el mundo rural, para llegar al alma de quienes se acercan a </a:t>
            </a:r>
            <a:r>
              <a:rPr lang="es-ES" sz="1447" dirty="0" err="1">
                <a:latin typeface="Tahoma" panose="020B0604030504040204" pitchFamily="34" charset="0"/>
                <a:ea typeface="Tahoma" panose="020B0604030504040204" pitchFamily="34" charset="0"/>
                <a:cs typeface="Tahoma" panose="020B0604030504040204" pitchFamily="34" charset="0"/>
              </a:rPr>
              <a:t>Quintueles</a:t>
            </a:r>
            <a:r>
              <a:rPr lang="es-ES" sz="1447" dirty="0">
                <a:latin typeface="Tahoma" panose="020B0604030504040204" pitchFamily="34" charset="0"/>
                <a:ea typeface="Tahoma" panose="020B0604030504040204" pitchFamily="34" charset="0"/>
                <a:cs typeface="Tahoma" panose="020B0604030504040204" pitchFamily="34" charset="0"/>
              </a:rPr>
              <a:t>-Villaviciosa y disfrutan de Verde Menta y su entorno.</a:t>
            </a:r>
          </a:p>
          <a:p>
            <a:pPr>
              <a:spcBef>
                <a:spcPts val="600"/>
              </a:spcBef>
            </a:pPr>
            <a:r>
              <a:rPr lang="es-ES" sz="1447" b="1" i="1" dirty="0">
                <a:latin typeface="Tahoma" panose="020B0604030504040204" pitchFamily="34" charset="0"/>
                <a:ea typeface="Tahoma" panose="020B0604030504040204" pitchFamily="34" charset="0"/>
                <a:cs typeface="Tahoma" panose="020B0604030504040204" pitchFamily="34" charset="0"/>
              </a:rPr>
              <a:t>José Antonio </a:t>
            </a:r>
            <a:r>
              <a:rPr lang="es-ES" sz="1447" b="1" i="1" dirty="0" err="1">
                <a:latin typeface="Tahoma" panose="020B0604030504040204" pitchFamily="34" charset="0"/>
                <a:ea typeface="Tahoma" panose="020B0604030504040204" pitchFamily="34" charset="0"/>
                <a:cs typeface="Tahoma" panose="020B0604030504040204" pitchFamily="34" charset="0"/>
              </a:rPr>
              <a:t>Campoviejo</a:t>
            </a:r>
            <a:r>
              <a:rPr lang="es-ES" sz="1447" dirty="0">
                <a:latin typeface="Tahoma" panose="020B0604030504040204" pitchFamily="34" charset="0"/>
                <a:ea typeface="Tahoma" panose="020B0604030504040204" pitchFamily="34" charset="0"/>
                <a:cs typeface="Tahoma" panose="020B0604030504040204" pitchFamily="34" charset="0"/>
              </a:rPr>
              <a:t>. </a:t>
            </a:r>
            <a:r>
              <a:rPr lang="es-ES" sz="1447" dirty="0" err="1">
                <a:latin typeface="Tahoma" panose="020B0604030504040204" pitchFamily="34" charset="0"/>
                <a:ea typeface="Tahoma" panose="020B0604030504040204" pitchFamily="34" charset="0"/>
                <a:cs typeface="Tahoma" panose="020B0604030504040204" pitchFamily="34" charset="0"/>
              </a:rPr>
              <a:t>Arriondas</a:t>
            </a:r>
            <a:r>
              <a:rPr lang="es-ES" sz="1447" dirty="0">
                <a:latin typeface="Tahoma" panose="020B0604030504040204" pitchFamily="34" charset="0"/>
                <a:ea typeface="Tahoma" panose="020B0604030504040204" pitchFamily="34" charset="0"/>
                <a:cs typeface="Tahoma" panose="020B0604030504040204" pitchFamily="34" charset="0"/>
              </a:rPr>
              <a:t> y El Corral del </a:t>
            </a:r>
            <a:r>
              <a:rPr lang="es-ES" sz="1447" dirty="0" err="1">
                <a:latin typeface="Tahoma" panose="020B0604030504040204" pitchFamily="34" charset="0"/>
                <a:ea typeface="Tahoma" panose="020B0604030504040204" pitchFamily="34" charset="0"/>
                <a:cs typeface="Tahoma" panose="020B0604030504040204" pitchFamily="34" charset="0"/>
              </a:rPr>
              <a:t>Indianu</a:t>
            </a:r>
            <a:r>
              <a:rPr lang="es-ES" sz="1447" dirty="0">
                <a:latin typeface="Tahoma" panose="020B0604030504040204" pitchFamily="34" charset="0"/>
                <a:ea typeface="Tahoma" panose="020B0604030504040204" pitchFamily="34" charset="0"/>
                <a:cs typeface="Tahoma" panose="020B0604030504040204" pitchFamily="34" charset="0"/>
              </a:rPr>
              <a:t>, perfecta simbiosis entre territorio y restaurante que </a:t>
            </a:r>
            <a:r>
              <a:rPr lang="es-ES" sz="1447" dirty="0" err="1">
                <a:latin typeface="Tahoma" panose="020B0604030504040204" pitchFamily="34" charset="0"/>
                <a:ea typeface="Tahoma" panose="020B0604030504040204" pitchFamily="34" charset="0"/>
                <a:cs typeface="Tahoma" panose="020B0604030504040204" pitchFamily="34" charset="0"/>
              </a:rPr>
              <a:t>Campoviejo</a:t>
            </a:r>
            <a:r>
              <a:rPr lang="es-ES" sz="1447" dirty="0">
                <a:latin typeface="Tahoma" panose="020B0604030504040204" pitchFamily="34" charset="0"/>
                <a:ea typeface="Tahoma" panose="020B0604030504040204" pitchFamily="34" charset="0"/>
                <a:cs typeface="Tahoma" panose="020B0604030504040204" pitchFamily="34" charset="0"/>
              </a:rPr>
              <a:t> pone sobre su mesa en cada una de sus propuestas gastronómicas.</a:t>
            </a:r>
          </a:p>
          <a:p>
            <a:pPr>
              <a:spcBef>
                <a:spcPts val="600"/>
              </a:spcBef>
            </a:pPr>
            <a:r>
              <a:rPr lang="es-ES" sz="1447" b="1" dirty="0">
                <a:latin typeface="Tahoma" panose="020B0604030504040204" pitchFamily="34" charset="0"/>
                <a:ea typeface="Tahoma" panose="020B0604030504040204" pitchFamily="34" charset="0"/>
                <a:cs typeface="Tahoma" panose="020B0604030504040204" pitchFamily="34" charset="0"/>
              </a:rPr>
              <a:t>José Martínez</a:t>
            </a:r>
            <a:r>
              <a:rPr lang="es-ES" sz="1447" dirty="0">
                <a:latin typeface="Tahoma" panose="020B0604030504040204" pitchFamily="34" charset="0"/>
                <a:ea typeface="Tahoma" panose="020B0604030504040204" pitchFamily="34" charset="0"/>
                <a:cs typeface="Tahoma" panose="020B0604030504040204" pitchFamily="34" charset="0"/>
              </a:rPr>
              <a:t>. La Cuenca Minera Asturiana la llevan con orgullo en su ADN Confitería Conchi y sus herederos, que aportan nuevos conceptos en pastelería sin renunciar a sus clásicos.</a:t>
            </a:r>
          </a:p>
          <a:p>
            <a:pPr>
              <a:spcBef>
                <a:spcPts val="600"/>
              </a:spcBef>
            </a:pPr>
            <a:endParaRPr lang="es-ES" sz="1447" dirty="0">
              <a:latin typeface="Tahoma" panose="020B0604030504040204" pitchFamily="34" charset="0"/>
              <a:ea typeface="Tahoma" panose="020B0604030504040204" pitchFamily="34" charset="0"/>
              <a:cs typeface="Tahoma" panose="020B0604030504040204" pitchFamily="34" charset="0"/>
            </a:endParaRPr>
          </a:p>
          <a:p>
            <a:pPr>
              <a:spcBef>
                <a:spcPts val="600"/>
              </a:spcBef>
            </a:pPr>
            <a:r>
              <a:rPr lang="es-ES" sz="1447" dirty="0">
                <a:latin typeface="Tahoma" panose="020B0604030504040204" pitchFamily="34" charset="0"/>
                <a:ea typeface="Tahoma" panose="020B0604030504040204" pitchFamily="34" charset="0"/>
                <a:cs typeface="Tahoma" panose="020B0604030504040204" pitchFamily="34" charset="0"/>
              </a:rPr>
              <a:t>Seis ejemplos de mujeres y hombres que con distintas miradas propias y personales contribuyen a hacer de Asturias el momento y el lugar de la cocina del siglo XXI. Una escena en la que la innovar es compartir, experimentar y actualizar en ese permanente proceso pero que nunca se olvida de su origen.</a:t>
            </a:r>
            <a:endParaRPr lang="es-ES" dirty="0"/>
          </a:p>
        </p:txBody>
      </p:sp>
      <p:pic>
        <p:nvPicPr>
          <p:cNvPr id="6" name="Imagen 5" descr="Logotipo&#10;&#10;Descripción generada automáticamente">
            <a:extLst>
              <a:ext uri="{FF2B5EF4-FFF2-40B4-BE49-F238E27FC236}">
                <a16:creationId xmlns:a16="http://schemas.microsoft.com/office/drawing/2014/main" id="{6C408BB7-DE87-7AF1-6D11-1BC87BA0BC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8800" y="236674"/>
            <a:ext cx="1828800" cy="759260"/>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ADC1D884-77D8-5F4D-CA3F-190BEB413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5800" y="201505"/>
            <a:ext cx="1143000" cy="808145"/>
          </a:xfrm>
          <a:prstGeom prst="rect">
            <a:avLst/>
          </a:prstGeom>
        </p:spPr>
      </p:pic>
    </p:spTree>
    <p:extLst>
      <p:ext uri="{BB962C8B-B14F-4D97-AF65-F5344CB8AC3E}">
        <p14:creationId xmlns:p14="http://schemas.microsoft.com/office/powerpoint/2010/main" val="2927407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58303" y="4704095"/>
            <a:ext cx="5201920" cy="2083435"/>
          </a:xfrm>
          <a:prstGeom prst="rect">
            <a:avLst/>
          </a:prstGeom>
        </p:spPr>
        <p:txBody>
          <a:bodyPr vert="horz" wrap="square" lIns="0" tIns="12700" rIns="0" bIns="0" rtlCol="0">
            <a:spAutoFit/>
          </a:bodyPr>
          <a:lstStyle/>
          <a:p>
            <a:pPr marL="12700" marR="5080">
              <a:lnSpc>
                <a:spcPct val="107200"/>
              </a:lnSpc>
              <a:spcBef>
                <a:spcPts val="100"/>
              </a:spcBef>
            </a:pPr>
            <a:r>
              <a:rPr sz="1400" b="1" spc="40" dirty="0">
                <a:solidFill>
                  <a:srgbClr val="6C7761"/>
                </a:solidFill>
                <a:latin typeface="Tahoma"/>
                <a:cs typeface="Tahoma"/>
              </a:rPr>
              <a:t>Marcos</a:t>
            </a:r>
            <a:r>
              <a:rPr sz="1400" b="1" spc="-80" dirty="0">
                <a:solidFill>
                  <a:srgbClr val="6C7761"/>
                </a:solidFill>
                <a:latin typeface="Tahoma"/>
                <a:cs typeface="Tahoma"/>
              </a:rPr>
              <a:t> </a:t>
            </a:r>
            <a:r>
              <a:rPr sz="1400" b="1" spc="-175" dirty="0">
                <a:solidFill>
                  <a:srgbClr val="6C7761"/>
                </a:solidFill>
                <a:latin typeface="Tahoma"/>
                <a:cs typeface="Tahoma"/>
              </a:rPr>
              <a:t>(1</a:t>
            </a:r>
            <a:r>
              <a:rPr sz="1400" b="1" spc="-80" dirty="0">
                <a:solidFill>
                  <a:srgbClr val="6C7761"/>
                </a:solidFill>
                <a:latin typeface="Tahoma"/>
                <a:cs typeface="Tahoma"/>
              </a:rPr>
              <a:t> </a:t>
            </a:r>
            <a:r>
              <a:rPr sz="1400" b="1" spc="-10" dirty="0">
                <a:solidFill>
                  <a:srgbClr val="6C7761"/>
                </a:solidFill>
                <a:latin typeface="Tahoma"/>
                <a:cs typeface="Tahoma"/>
              </a:rPr>
              <a:t>Estrella</a:t>
            </a:r>
            <a:r>
              <a:rPr sz="1400" b="1" spc="-80" dirty="0">
                <a:solidFill>
                  <a:srgbClr val="6C7761"/>
                </a:solidFill>
                <a:latin typeface="Tahoma"/>
                <a:cs typeface="Tahoma"/>
              </a:rPr>
              <a:t> </a:t>
            </a:r>
            <a:r>
              <a:rPr sz="1400" b="1" dirty="0">
                <a:solidFill>
                  <a:srgbClr val="6C7761"/>
                </a:solidFill>
                <a:latin typeface="Tahoma"/>
                <a:cs typeface="Tahoma"/>
              </a:rPr>
              <a:t>Michelin):</a:t>
            </a:r>
            <a:r>
              <a:rPr sz="1400" b="1" spc="-40" dirty="0">
                <a:solidFill>
                  <a:srgbClr val="6C7761"/>
                </a:solidFill>
                <a:latin typeface="Tahoma"/>
                <a:cs typeface="Tahoma"/>
              </a:rPr>
              <a:t> </a:t>
            </a:r>
            <a:r>
              <a:rPr sz="1400" spc="50" dirty="0">
                <a:solidFill>
                  <a:srgbClr val="6C7761"/>
                </a:solidFill>
                <a:latin typeface="Lucida Sans Unicode"/>
                <a:cs typeface="Lucida Sans Unicode"/>
              </a:rPr>
              <a:t>Marcos</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Granda</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Marcos  </a:t>
            </a:r>
            <a:r>
              <a:rPr sz="1400" spc="-10" dirty="0">
                <a:solidFill>
                  <a:srgbClr val="6C7761"/>
                </a:solidFill>
                <a:latin typeface="Lucida Sans Unicode"/>
                <a:cs typeface="Lucida Sans Unicode"/>
              </a:rPr>
              <a:t>Mistry </a:t>
            </a:r>
            <a:r>
              <a:rPr sz="1400" spc="65" dirty="0">
                <a:solidFill>
                  <a:srgbClr val="6C7761"/>
                </a:solidFill>
                <a:latin typeface="Lucida Sans Unicode"/>
                <a:cs typeface="Lucida Sans Unicode"/>
              </a:rPr>
              <a:t>comparten </a:t>
            </a:r>
            <a:r>
              <a:rPr sz="1400" spc="40" dirty="0">
                <a:solidFill>
                  <a:srgbClr val="6C7761"/>
                </a:solidFill>
                <a:latin typeface="Lucida Sans Unicode"/>
                <a:cs typeface="Lucida Sans Unicode"/>
              </a:rPr>
              <a:t>pasión </a:t>
            </a:r>
            <a:r>
              <a:rPr sz="1400" spc="15" dirty="0">
                <a:solidFill>
                  <a:srgbClr val="6C7761"/>
                </a:solidFill>
                <a:latin typeface="Lucida Sans Unicode"/>
                <a:cs typeface="Lucida Sans Unicode"/>
              </a:rPr>
              <a:t>por </a:t>
            </a:r>
            <a:r>
              <a:rPr sz="1400" spc="55" dirty="0">
                <a:solidFill>
                  <a:srgbClr val="6C7761"/>
                </a:solidFill>
                <a:latin typeface="Lucida Sans Unicode"/>
                <a:cs typeface="Lucida Sans Unicode"/>
              </a:rPr>
              <a:t>la </a:t>
            </a:r>
            <a:r>
              <a:rPr sz="1400" spc="35" dirty="0">
                <a:solidFill>
                  <a:srgbClr val="6C7761"/>
                </a:solidFill>
                <a:latin typeface="Lucida Sans Unicode"/>
                <a:cs typeface="Lucida Sans Unicode"/>
              </a:rPr>
              <a:t>cocina, </a:t>
            </a:r>
            <a:r>
              <a:rPr sz="1400" spc="15" dirty="0">
                <a:solidFill>
                  <a:srgbClr val="6C7761"/>
                </a:solidFill>
                <a:latin typeface="Lucida Sans Unicode"/>
                <a:cs typeface="Lucida Sans Unicode"/>
              </a:rPr>
              <a:t>por </a:t>
            </a:r>
            <a:r>
              <a:rPr sz="1400" spc="55" dirty="0">
                <a:solidFill>
                  <a:srgbClr val="6C7761"/>
                </a:solidFill>
                <a:latin typeface="Lucida Sans Unicode"/>
                <a:cs typeface="Lucida Sans Unicode"/>
              </a:rPr>
              <a:t>la </a:t>
            </a:r>
            <a:r>
              <a:rPr sz="1400" spc="-20" dirty="0">
                <a:solidFill>
                  <a:srgbClr val="6C7761"/>
                </a:solidFill>
                <a:latin typeface="Lucida Sans Unicode"/>
                <a:cs typeface="Lucida Sans Unicode"/>
              </a:rPr>
              <a:t>sencillez, </a:t>
            </a:r>
            <a:r>
              <a:rPr sz="1400" spc="-15"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esfuerzo</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cuidar</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talento.</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Este</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restaurante</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en </a:t>
            </a:r>
            <a:r>
              <a:rPr sz="1400" spc="60" dirty="0">
                <a:solidFill>
                  <a:srgbClr val="6C7761"/>
                </a:solidFill>
                <a:latin typeface="Lucida Sans Unicode"/>
                <a:cs typeface="Lucida Sans Unicode"/>
              </a:rPr>
              <a:t> </a:t>
            </a:r>
            <a:r>
              <a:rPr sz="1400" spc="-30" dirty="0">
                <a:solidFill>
                  <a:srgbClr val="6C7761"/>
                </a:solidFill>
                <a:latin typeface="Lucida Sans Unicode"/>
                <a:cs typeface="Lucida Sans Unicode"/>
              </a:rPr>
              <a:t>Gijón, </a:t>
            </a:r>
            <a:r>
              <a:rPr sz="1400" spc="35" dirty="0">
                <a:solidFill>
                  <a:srgbClr val="6C7761"/>
                </a:solidFill>
                <a:latin typeface="Lucida Sans Unicode"/>
                <a:cs typeface="Lucida Sans Unicode"/>
              </a:rPr>
              <a:t>permite </a:t>
            </a:r>
            <a:r>
              <a:rPr sz="1400" spc="-5" dirty="0">
                <a:solidFill>
                  <a:srgbClr val="6C7761"/>
                </a:solidFill>
                <a:latin typeface="Lucida Sans Unicode"/>
                <a:cs typeface="Lucida Sans Unicode"/>
              </a:rPr>
              <a:t>revivir los </a:t>
            </a:r>
            <a:r>
              <a:rPr sz="1400" spc="45" dirty="0">
                <a:solidFill>
                  <a:srgbClr val="6C7761"/>
                </a:solidFill>
                <a:latin typeface="Lucida Sans Unicode"/>
                <a:cs typeface="Lucida Sans Unicode"/>
              </a:rPr>
              <a:t>sabores </a:t>
            </a:r>
            <a:r>
              <a:rPr sz="1400" spc="50" dirty="0">
                <a:solidFill>
                  <a:srgbClr val="6C7761"/>
                </a:solidFill>
                <a:latin typeface="Lucida Sans Unicode"/>
                <a:cs typeface="Lucida Sans Unicode"/>
              </a:rPr>
              <a:t>esenciales </a:t>
            </a:r>
            <a:r>
              <a:rPr sz="1400" spc="75" dirty="0">
                <a:solidFill>
                  <a:srgbClr val="6C7761"/>
                </a:solidFill>
                <a:latin typeface="Lucida Sans Unicode"/>
                <a:cs typeface="Lucida Sans Unicode"/>
              </a:rPr>
              <a:t>de </a:t>
            </a:r>
            <a:r>
              <a:rPr sz="1400" spc="10" dirty="0">
                <a:solidFill>
                  <a:srgbClr val="6C7761"/>
                </a:solidFill>
                <a:latin typeface="Lucida Sans Unicode"/>
                <a:cs typeface="Lucida Sans Unicode"/>
              </a:rPr>
              <a:t>Asturias </a:t>
            </a:r>
            <a:r>
              <a:rPr sz="1400" spc="170" dirty="0">
                <a:solidFill>
                  <a:srgbClr val="6C7761"/>
                </a:solidFill>
                <a:latin typeface="Lucida Sans Unicode"/>
                <a:cs typeface="Lucida Sans Unicode"/>
              </a:rPr>
              <a:t>a </a:t>
            </a:r>
            <a:r>
              <a:rPr sz="1400" spc="-430" dirty="0">
                <a:solidFill>
                  <a:srgbClr val="6C7761"/>
                </a:solidFill>
                <a:latin typeface="Lucida Sans Unicode"/>
                <a:cs typeface="Lucida Sans Unicode"/>
              </a:rPr>
              <a:t> </a:t>
            </a:r>
            <a:r>
              <a:rPr sz="1400" spc="45" dirty="0">
                <a:solidFill>
                  <a:srgbClr val="6C7761"/>
                </a:solidFill>
                <a:latin typeface="Lucida Sans Unicode"/>
                <a:cs typeface="Lucida Sans Unicode"/>
              </a:rPr>
              <a:t>través</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65" dirty="0">
                <a:solidFill>
                  <a:srgbClr val="6C7761"/>
                </a:solidFill>
                <a:latin typeface="Lucida Sans Unicode"/>
                <a:cs typeface="Lucida Sans Unicode"/>
              </a:rPr>
              <a:t> </a:t>
            </a:r>
            <a:r>
              <a:rPr sz="1400" spc="65" dirty="0">
                <a:solidFill>
                  <a:srgbClr val="6C7761"/>
                </a:solidFill>
                <a:latin typeface="Lucida Sans Unicode"/>
                <a:cs typeface="Lucida Sans Unicode"/>
              </a:rPr>
              <a:t>alta</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gastronomía.</a:t>
            </a:r>
            <a:r>
              <a:rPr sz="1400" spc="310" dirty="0">
                <a:solidFill>
                  <a:srgbClr val="6C7761"/>
                </a:solidFill>
                <a:latin typeface="Lucida Sans Unicode"/>
                <a:cs typeface="Lucida Sans Unicode"/>
              </a:rPr>
              <a:t> </a:t>
            </a:r>
            <a:r>
              <a:rPr sz="1400" spc="45" dirty="0">
                <a:solidFill>
                  <a:srgbClr val="6C7761"/>
                </a:solidFill>
                <a:latin typeface="Lucida Sans Unicode"/>
                <a:cs typeface="Lucida Sans Unicode"/>
              </a:rPr>
              <a:t>Su</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oferta</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culinaria</a:t>
            </a:r>
            <a:r>
              <a:rPr sz="1400" spc="-70" dirty="0">
                <a:solidFill>
                  <a:srgbClr val="6C7761"/>
                </a:solidFill>
                <a:latin typeface="Lucida Sans Unicode"/>
                <a:cs typeface="Lucida Sans Unicode"/>
              </a:rPr>
              <a:t> </a:t>
            </a:r>
            <a:r>
              <a:rPr sz="1400" spc="90" dirty="0">
                <a:solidFill>
                  <a:srgbClr val="6C7761"/>
                </a:solidFill>
                <a:latin typeface="Lucida Sans Unicode"/>
                <a:cs typeface="Lucida Sans Unicode"/>
              </a:rPr>
              <a:t>destaca </a:t>
            </a:r>
            <a:r>
              <a:rPr sz="1400" spc="-425" dirty="0">
                <a:solidFill>
                  <a:srgbClr val="6C7761"/>
                </a:solidFill>
                <a:latin typeface="Lucida Sans Unicode"/>
                <a:cs typeface="Lucida Sans Unicode"/>
              </a:rPr>
              <a:t> </a:t>
            </a:r>
            <a:r>
              <a:rPr sz="1400" spc="15" dirty="0">
                <a:solidFill>
                  <a:srgbClr val="6C7761"/>
                </a:solidFill>
                <a:latin typeface="Lucida Sans Unicode"/>
                <a:cs typeface="Lucida Sans Unicode"/>
              </a:rPr>
              <a:t>por </a:t>
            </a:r>
            <a:r>
              <a:rPr sz="1400" spc="20" dirty="0">
                <a:solidFill>
                  <a:srgbClr val="6C7761"/>
                </a:solidFill>
                <a:latin typeface="Lucida Sans Unicode"/>
                <a:cs typeface="Lucida Sans Unicode"/>
              </a:rPr>
              <a:t>su </a:t>
            </a:r>
            <a:r>
              <a:rPr sz="1400" spc="50" dirty="0">
                <a:solidFill>
                  <a:srgbClr val="6C7761"/>
                </a:solidFill>
                <a:latin typeface="Lucida Sans Unicode"/>
                <a:cs typeface="Lucida Sans Unicode"/>
              </a:rPr>
              <a:t>creatividad </a:t>
            </a:r>
            <a:r>
              <a:rPr sz="1400" spc="55" dirty="0">
                <a:solidFill>
                  <a:srgbClr val="6C7761"/>
                </a:solidFill>
                <a:latin typeface="Lucida Sans Unicode"/>
                <a:cs typeface="Lucida Sans Unicode"/>
              </a:rPr>
              <a:t>y </a:t>
            </a:r>
            <a:r>
              <a:rPr sz="1400" spc="35" dirty="0">
                <a:solidFill>
                  <a:srgbClr val="6C7761"/>
                </a:solidFill>
                <a:latin typeface="Lucida Sans Unicode"/>
                <a:cs typeface="Lucida Sans Unicode"/>
              </a:rPr>
              <a:t>coherencia, </a:t>
            </a:r>
            <a:r>
              <a:rPr sz="1400" spc="45" dirty="0">
                <a:solidFill>
                  <a:srgbClr val="6C7761"/>
                </a:solidFill>
                <a:latin typeface="Lucida Sans Unicode"/>
                <a:cs typeface="Lucida Sans Unicode"/>
              </a:rPr>
              <a:t>resaltando </a:t>
            </a:r>
            <a:r>
              <a:rPr sz="1400" spc="40" dirty="0">
                <a:solidFill>
                  <a:srgbClr val="6C7761"/>
                </a:solidFill>
                <a:latin typeface="Lucida Sans Unicode"/>
                <a:cs typeface="Lucida Sans Unicode"/>
              </a:rPr>
              <a:t>las </a:t>
            </a:r>
            <a:r>
              <a:rPr sz="1400" spc="55" dirty="0">
                <a:solidFill>
                  <a:srgbClr val="6C7761"/>
                </a:solidFill>
                <a:latin typeface="Lucida Sans Unicode"/>
                <a:cs typeface="Lucida Sans Unicode"/>
              </a:rPr>
              <a:t>materias </a:t>
            </a:r>
            <a:r>
              <a:rPr sz="1400" spc="-430" dirty="0">
                <a:solidFill>
                  <a:srgbClr val="6C7761"/>
                </a:solidFill>
                <a:latin typeface="Lucida Sans Unicode"/>
                <a:cs typeface="Lucida Sans Unicode"/>
              </a:rPr>
              <a:t> </a:t>
            </a:r>
            <a:r>
              <a:rPr sz="1400" spc="45" dirty="0">
                <a:solidFill>
                  <a:srgbClr val="6C7761"/>
                </a:solidFill>
                <a:latin typeface="Lucida Sans Unicode"/>
                <a:cs typeface="Lucida Sans Unicode"/>
              </a:rPr>
              <a:t>primas</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asturianas</a:t>
            </a:r>
            <a:r>
              <a:rPr sz="1400" spc="-75" dirty="0">
                <a:solidFill>
                  <a:srgbClr val="6C7761"/>
                </a:solidFill>
                <a:latin typeface="Lucida Sans Unicode"/>
                <a:cs typeface="Lucida Sans Unicode"/>
              </a:rPr>
              <a:t> </a:t>
            </a:r>
            <a:r>
              <a:rPr sz="1400" spc="90" dirty="0">
                <a:solidFill>
                  <a:srgbClr val="6C7761"/>
                </a:solidFill>
                <a:latin typeface="Lucida Sans Unicode"/>
                <a:cs typeface="Lucida Sans Unicode"/>
              </a:rPr>
              <a:t>para</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regresar</a:t>
            </a:r>
            <a:r>
              <a:rPr sz="1400" spc="-70" dirty="0">
                <a:solidFill>
                  <a:srgbClr val="6C7761"/>
                </a:solidFill>
                <a:latin typeface="Lucida Sans Unicode"/>
                <a:cs typeface="Lucida Sans Unicode"/>
              </a:rPr>
              <a:t> </a:t>
            </a:r>
            <a:r>
              <a:rPr sz="1400" spc="170" dirty="0">
                <a:solidFill>
                  <a:srgbClr val="6C7761"/>
                </a:solidFill>
                <a:latin typeface="Lucida Sans Unicode"/>
                <a:cs typeface="Lucida Sans Unicode"/>
              </a:rPr>
              <a:t>a</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lo</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esencial.</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Ofrece</a:t>
            </a:r>
            <a:endParaRPr sz="1400" dirty="0">
              <a:latin typeface="Lucida Sans Unicode"/>
              <a:cs typeface="Lucida Sans Unicode"/>
            </a:endParaRPr>
          </a:p>
          <a:p>
            <a:pPr marL="12700" marR="372110">
              <a:lnSpc>
                <a:spcPct val="107200"/>
              </a:lnSpc>
            </a:pPr>
            <a:r>
              <a:rPr sz="1400" spc="35" dirty="0">
                <a:solidFill>
                  <a:srgbClr val="6C7761"/>
                </a:solidFill>
                <a:latin typeface="Lucida Sans Unicode"/>
                <a:cs typeface="Lucida Sans Unicode"/>
              </a:rPr>
              <a:t>dos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menús</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degustación,</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uno</a:t>
            </a:r>
            <a:r>
              <a:rPr sz="1400" spc="-65" dirty="0">
                <a:solidFill>
                  <a:srgbClr val="6C7761"/>
                </a:solidFill>
                <a:latin typeface="Lucida Sans Unicode"/>
                <a:cs typeface="Lucida Sans Unicode"/>
              </a:rPr>
              <a:t> </a:t>
            </a:r>
            <a:r>
              <a:rPr sz="1400" spc="50" dirty="0">
                <a:solidFill>
                  <a:srgbClr val="6C7761"/>
                </a:solidFill>
                <a:latin typeface="Lucida Sans Unicode"/>
                <a:cs typeface="Lucida Sans Unicode"/>
              </a:rPr>
              <a:t>breve</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(disponible</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solo</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al </a:t>
            </a:r>
            <a:r>
              <a:rPr sz="1400" spc="-430" dirty="0">
                <a:solidFill>
                  <a:srgbClr val="6C7761"/>
                </a:solidFill>
                <a:latin typeface="Lucida Sans Unicode"/>
                <a:cs typeface="Lucida Sans Unicode"/>
              </a:rPr>
              <a:t> </a:t>
            </a:r>
            <a:r>
              <a:rPr sz="1400" spc="65" dirty="0">
                <a:solidFill>
                  <a:srgbClr val="6C7761"/>
                </a:solidFill>
                <a:latin typeface="Lucida Sans Unicode"/>
                <a:cs typeface="Lucida Sans Unicode"/>
              </a:rPr>
              <a:t>mediodía)</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dirty="0">
                <a:solidFill>
                  <a:srgbClr val="6C7761"/>
                </a:solidFill>
                <a:latin typeface="Lucida Sans Unicode"/>
                <a:cs typeface="Lucida Sans Unicode"/>
              </a:rPr>
              <a:t>otro</a:t>
            </a:r>
            <a:r>
              <a:rPr sz="1400" spc="-70" dirty="0">
                <a:solidFill>
                  <a:srgbClr val="6C7761"/>
                </a:solidFill>
                <a:latin typeface="Lucida Sans Unicode"/>
                <a:cs typeface="Lucida Sans Unicode"/>
              </a:rPr>
              <a:t> </a:t>
            </a:r>
            <a:r>
              <a:rPr sz="1400" spc="105" dirty="0">
                <a:solidFill>
                  <a:srgbClr val="6C7761"/>
                </a:solidFill>
                <a:latin typeface="Lucida Sans Unicode"/>
                <a:cs typeface="Lucida Sans Unicode"/>
              </a:rPr>
              <a:t>mas</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extenso.</a:t>
            </a:r>
            <a:endParaRPr sz="1400" dirty="0">
              <a:latin typeface="Lucida Sans Unicode"/>
              <a:cs typeface="Lucida Sans Unicode"/>
            </a:endParaRPr>
          </a:p>
        </p:txBody>
      </p:sp>
      <p:sp>
        <p:nvSpPr>
          <p:cNvPr id="3" name="object 3"/>
          <p:cNvSpPr txBox="1">
            <a:spLocks noGrp="1"/>
          </p:cNvSpPr>
          <p:nvPr>
            <p:ph type="title"/>
          </p:nvPr>
        </p:nvSpPr>
        <p:spPr>
          <a:xfrm>
            <a:off x="444500" y="421025"/>
            <a:ext cx="4698365" cy="391160"/>
          </a:xfrm>
          <a:prstGeom prst="rect">
            <a:avLst/>
          </a:prstGeom>
        </p:spPr>
        <p:txBody>
          <a:bodyPr vert="horz" wrap="square" lIns="0" tIns="12700" rIns="0" bIns="0" rtlCol="0">
            <a:spAutoFit/>
          </a:bodyPr>
          <a:lstStyle/>
          <a:p>
            <a:pPr marL="12700">
              <a:lnSpc>
                <a:spcPct val="100000"/>
              </a:lnSpc>
              <a:spcBef>
                <a:spcPts val="100"/>
              </a:spcBef>
            </a:pPr>
            <a:r>
              <a:rPr spc="185" dirty="0"/>
              <a:t>TALENTOS</a:t>
            </a:r>
            <a:r>
              <a:rPr spc="275" dirty="0"/>
              <a:t> </a:t>
            </a:r>
            <a:r>
              <a:rPr spc="210" dirty="0"/>
              <a:t>GASTRONÓMICOS</a:t>
            </a:r>
            <a:r>
              <a:rPr spc="-290" dirty="0"/>
              <a:t> </a:t>
            </a:r>
          </a:p>
        </p:txBody>
      </p:sp>
      <p:sp>
        <p:nvSpPr>
          <p:cNvPr id="4" name="object 4"/>
          <p:cNvSpPr txBox="1"/>
          <p:nvPr/>
        </p:nvSpPr>
        <p:spPr>
          <a:xfrm>
            <a:off x="660603" y="932479"/>
            <a:ext cx="3563620" cy="391160"/>
          </a:xfrm>
          <a:prstGeom prst="rect">
            <a:avLst/>
          </a:prstGeom>
        </p:spPr>
        <p:txBody>
          <a:bodyPr vert="horz" wrap="square" lIns="0" tIns="12700" rIns="0" bIns="0" rtlCol="0">
            <a:spAutoFit/>
          </a:bodyPr>
          <a:lstStyle/>
          <a:p>
            <a:pPr marL="12700">
              <a:lnSpc>
                <a:spcPct val="100000"/>
              </a:lnSpc>
              <a:spcBef>
                <a:spcPts val="100"/>
              </a:spcBef>
            </a:pPr>
            <a:r>
              <a:rPr sz="2400" i="1" spc="-105" dirty="0">
                <a:solidFill>
                  <a:srgbClr val="6C7761"/>
                </a:solidFill>
                <a:latin typeface="Cambria"/>
                <a:cs typeface="Cambria"/>
              </a:rPr>
              <a:t>Cocineros</a:t>
            </a:r>
            <a:r>
              <a:rPr sz="2400" i="1" spc="-85" dirty="0">
                <a:solidFill>
                  <a:srgbClr val="6C7761"/>
                </a:solidFill>
                <a:latin typeface="Cambria"/>
                <a:cs typeface="Cambria"/>
              </a:rPr>
              <a:t> </a:t>
            </a:r>
            <a:r>
              <a:rPr sz="2400" i="1" spc="-135" dirty="0">
                <a:solidFill>
                  <a:srgbClr val="6C7761"/>
                </a:solidFill>
                <a:latin typeface="Cambria"/>
                <a:cs typeface="Cambria"/>
              </a:rPr>
              <a:t>con</a:t>
            </a:r>
            <a:r>
              <a:rPr sz="2400" i="1" spc="-85" dirty="0">
                <a:solidFill>
                  <a:srgbClr val="6C7761"/>
                </a:solidFill>
                <a:latin typeface="Cambria"/>
                <a:cs typeface="Cambria"/>
              </a:rPr>
              <a:t> </a:t>
            </a:r>
            <a:r>
              <a:rPr sz="2400" i="1" spc="-110" dirty="0">
                <a:solidFill>
                  <a:srgbClr val="6C7761"/>
                </a:solidFill>
                <a:latin typeface="Cambria"/>
                <a:cs typeface="Cambria"/>
              </a:rPr>
              <a:t>Estrella</a:t>
            </a:r>
            <a:r>
              <a:rPr sz="2400" i="1" spc="-85" dirty="0">
                <a:solidFill>
                  <a:srgbClr val="6C7761"/>
                </a:solidFill>
                <a:latin typeface="Cambria"/>
                <a:cs typeface="Cambria"/>
              </a:rPr>
              <a:t> </a:t>
            </a:r>
            <a:r>
              <a:rPr sz="2400" i="1" spc="-100" dirty="0">
                <a:solidFill>
                  <a:srgbClr val="6C7761"/>
                </a:solidFill>
                <a:latin typeface="Cambria"/>
                <a:cs typeface="Cambria"/>
              </a:rPr>
              <a:t>Michelín</a:t>
            </a:r>
            <a:endParaRPr sz="2400">
              <a:latin typeface="Cambria"/>
              <a:cs typeface="Cambria"/>
            </a:endParaRPr>
          </a:p>
        </p:txBody>
      </p:sp>
      <p:sp>
        <p:nvSpPr>
          <p:cNvPr id="5" name="object 5"/>
          <p:cNvSpPr txBox="1"/>
          <p:nvPr/>
        </p:nvSpPr>
        <p:spPr>
          <a:xfrm>
            <a:off x="801424" y="4704095"/>
            <a:ext cx="5120640" cy="2083435"/>
          </a:xfrm>
          <a:prstGeom prst="rect">
            <a:avLst/>
          </a:prstGeom>
        </p:spPr>
        <p:txBody>
          <a:bodyPr vert="horz" wrap="square" lIns="0" tIns="12700" rIns="0" bIns="0" rtlCol="0">
            <a:spAutoFit/>
          </a:bodyPr>
          <a:lstStyle/>
          <a:p>
            <a:pPr marL="12700" marR="5080">
              <a:lnSpc>
                <a:spcPct val="107200"/>
              </a:lnSpc>
              <a:spcBef>
                <a:spcPts val="100"/>
              </a:spcBef>
            </a:pPr>
            <a:r>
              <a:rPr sz="1400" b="1" spc="-25" dirty="0">
                <a:solidFill>
                  <a:srgbClr val="6C7761"/>
                </a:solidFill>
                <a:latin typeface="Tahoma"/>
                <a:cs typeface="Tahoma"/>
              </a:rPr>
              <a:t>NM</a:t>
            </a:r>
            <a:r>
              <a:rPr sz="1400" b="1" spc="-80" dirty="0">
                <a:solidFill>
                  <a:srgbClr val="6C7761"/>
                </a:solidFill>
                <a:latin typeface="Tahoma"/>
                <a:cs typeface="Tahoma"/>
              </a:rPr>
              <a:t> </a:t>
            </a:r>
            <a:r>
              <a:rPr sz="1400" b="1" spc="-175" dirty="0">
                <a:solidFill>
                  <a:srgbClr val="6C7761"/>
                </a:solidFill>
                <a:latin typeface="Tahoma"/>
                <a:cs typeface="Tahoma"/>
              </a:rPr>
              <a:t>(1</a:t>
            </a:r>
            <a:r>
              <a:rPr sz="1400" b="1" spc="-80" dirty="0">
                <a:solidFill>
                  <a:srgbClr val="6C7761"/>
                </a:solidFill>
                <a:latin typeface="Tahoma"/>
                <a:cs typeface="Tahoma"/>
              </a:rPr>
              <a:t> </a:t>
            </a:r>
            <a:r>
              <a:rPr sz="1400" b="1" spc="-10" dirty="0">
                <a:solidFill>
                  <a:srgbClr val="6C7761"/>
                </a:solidFill>
                <a:latin typeface="Tahoma"/>
                <a:cs typeface="Tahoma"/>
              </a:rPr>
              <a:t>Estrella</a:t>
            </a:r>
            <a:r>
              <a:rPr sz="1400" b="1" spc="-80" dirty="0">
                <a:solidFill>
                  <a:srgbClr val="6C7761"/>
                </a:solidFill>
                <a:latin typeface="Tahoma"/>
                <a:cs typeface="Tahoma"/>
              </a:rPr>
              <a:t> </a:t>
            </a:r>
            <a:r>
              <a:rPr sz="1400" b="1" dirty="0">
                <a:solidFill>
                  <a:srgbClr val="6C7761"/>
                </a:solidFill>
                <a:latin typeface="Tahoma"/>
                <a:cs typeface="Tahoma"/>
              </a:rPr>
              <a:t>Michelin):</a:t>
            </a:r>
            <a:r>
              <a:rPr sz="1400" b="1" spc="-80" dirty="0">
                <a:solidFill>
                  <a:srgbClr val="6C7761"/>
                </a:solidFill>
                <a:latin typeface="Tahoma"/>
                <a:cs typeface="Tahoma"/>
              </a:rPr>
              <a:t> </a:t>
            </a:r>
            <a:r>
              <a:rPr sz="1400" spc="70" dirty="0">
                <a:solidFill>
                  <a:srgbClr val="6C7761"/>
                </a:solidFill>
                <a:latin typeface="Lucida Sans Unicode"/>
                <a:cs typeface="Lucida Sans Unicode"/>
              </a:rPr>
              <a:t>Destaca</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enfoque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la  </a:t>
            </a:r>
            <a:r>
              <a:rPr sz="1400" spc="70" dirty="0">
                <a:solidFill>
                  <a:srgbClr val="6C7761"/>
                </a:solidFill>
                <a:latin typeface="Lucida Sans Unicode"/>
                <a:cs typeface="Lucida Sans Unicode"/>
              </a:rPr>
              <a:t>cocina </a:t>
            </a:r>
            <a:r>
              <a:rPr sz="1400" spc="75" dirty="0">
                <a:solidFill>
                  <a:srgbClr val="6C7761"/>
                </a:solidFill>
                <a:latin typeface="Lucida Sans Unicode"/>
                <a:cs typeface="Lucida Sans Unicode"/>
              </a:rPr>
              <a:t>de </a:t>
            </a:r>
            <a:r>
              <a:rPr sz="1400" spc="10" dirty="0">
                <a:solidFill>
                  <a:srgbClr val="6C7761"/>
                </a:solidFill>
                <a:latin typeface="Lucida Sans Unicode"/>
                <a:cs typeface="Lucida Sans Unicode"/>
              </a:rPr>
              <a:t>productos, </a:t>
            </a:r>
            <a:r>
              <a:rPr sz="1400" spc="60" dirty="0">
                <a:solidFill>
                  <a:srgbClr val="6C7761"/>
                </a:solidFill>
                <a:latin typeface="Lucida Sans Unicode"/>
                <a:cs typeface="Lucida Sans Unicode"/>
              </a:rPr>
              <a:t>que </a:t>
            </a:r>
            <a:r>
              <a:rPr sz="1400" spc="10" dirty="0">
                <a:solidFill>
                  <a:srgbClr val="6C7761"/>
                </a:solidFill>
                <a:latin typeface="Lucida Sans Unicode"/>
                <a:cs typeface="Lucida Sans Unicode"/>
              </a:rPr>
              <a:t>refleja </a:t>
            </a:r>
            <a:r>
              <a:rPr sz="1400" spc="40" dirty="0">
                <a:solidFill>
                  <a:srgbClr val="6C7761"/>
                </a:solidFill>
                <a:latin typeface="Lucida Sans Unicode"/>
                <a:cs typeface="Lucida Sans Unicode"/>
              </a:rPr>
              <a:t>las </a:t>
            </a:r>
            <a:r>
              <a:rPr sz="1400" spc="50" dirty="0">
                <a:solidFill>
                  <a:srgbClr val="6C7761"/>
                </a:solidFill>
                <a:latin typeface="Lucida Sans Unicode"/>
                <a:cs typeface="Lucida Sans Unicode"/>
              </a:rPr>
              <a:t>raíces </a:t>
            </a:r>
            <a:r>
              <a:rPr sz="1400" spc="55" dirty="0">
                <a:solidFill>
                  <a:srgbClr val="6C7761"/>
                </a:solidFill>
                <a:latin typeface="Lucida Sans Unicode"/>
                <a:cs typeface="Lucida Sans Unicode"/>
              </a:rPr>
              <a:t>y </a:t>
            </a:r>
            <a:r>
              <a:rPr sz="1400" spc="30" dirty="0">
                <a:solidFill>
                  <a:srgbClr val="6C7761"/>
                </a:solidFill>
                <a:latin typeface="Lucida Sans Unicode"/>
                <a:cs typeface="Lucida Sans Unicode"/>
              </a:rPr>
              <a:t>tradiciones </a:t>
            </a:r>
            <a:r>
              <a:rPr sz="1400" spc="-43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135" dirty="0">
                <a:solidFill>
                  <a:srgbClr val="6C7761"/>
                </a:solidFill>
                <a:latin typeface="Lucida Sans Unicode"/>
                <a:cs typeface="Lucida Sans Unicode"/>
              </a:rPr>
              <a:t>cada</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plato.</a:t>
            </a:r>
            <a:r>
              <a:rPr sz="1400" spc="-65" dirty="0">
                <a:solidFill>
                  <a:srgbClr val="6C7761"/>
                </a:solidFill>
                <a:latin typeface="Lucida Sans Unicode"/>
                <a:cs typeface="Lucida Sans Unicode"/>
              </a:rPr>
              <a:t> </a:t>
            </a:r>
            <a:r>
              <a:rPr sz="1400" spc="45" dirty="0">
                <a:solidFill>
                  <a:srgbClr val="6C7761"/>
                </a:solidFill>
                <a:latin typeface="Lucida Sans Unicode"/>
                <a:cs typeface="Lucida Sans Unicode"/>
              </a:rPr>
              <a:t>Bajo</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dirección</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del</a:t>
            </a:r>
            <a:r>
              <a:rPr sz="1400" spc="-65" dirty="0">
                <a:solidFill>
                  <a:srgbClr val="6C7761"/>
                </a:solidFill>
                <a:latin typeface="Lucida Sans Unicode"/>
                <a:cs typeface="Lucida Sans Unicode"/>
              </a:rPr>
              <a:t> </a:t>
            </a:r>
            <a:r>
              <a:rPr sz="1400" spc="45" dirty="0">
                <a:solidFill>
                  <a:srgbClr val="6C7761"/>
                </a:solidFill>
                <a:latin typeface="Lucida Sans Unicode"/>
                <a:cs typeface="Lucida Sans Unicode"/>
              </a:rPr>
              <a:t>chef</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Nacho</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Manzano, </a:t>
            </a:r>
            <a:r>
              <a:rPr sz="1400" spc="-425"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5" dirty="0">
                <a:solidFill>
                  <a:srgbClr val="6C7761"/>
                </a:solidFill>
                <a:latin typeface="Lucida Sans Unicode"/>
                <a:cs typeface="Lucida Sans Unicode"/>
              </a:rPr>
              <a:t> </a:t>
            </a:r>
            <a:r>
              <a:rPr sz="1400" spc="80" dirty="0">
                <a:solidFill>
                  <a:srgbClr val="6C7761"/>
                </a:solidFill>
                <a:latin typeface="Lucida Sans Unicode"/>
                <a:cs typeface="Lucida Sans Unicode"/>
              </a:rPr>
              <a:t>emplea</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técnicas</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modernas</a:t>
            </a:r>
            <a:r>
              <a:rPr sz="1400" spc="-70" dirty="0">
                <a:solidFill>
                  <a:srgbClr val="6C7761"/>
                </a:solidFill>
                <a:latin typeface="Lucida Sans Unicode"/>
                <a:cs typeface="Lucida Sans Unicode"/>
              </a:rPr>
              <a:t> </a:t>
            </a:r>
            <a:r>
              <a:rPr sz="1400" spc="90" dirty="0">
                <a:solidFill>
                  <a:srgbClr val="6C7761"/>
                </a:solidFill>
                <a:latin typeface="Lucida Sans Unicode"/>
                <a:cs typeface="Lucida Sans Unicode"/>
              </a:rPr>
              <a:t>para</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resaltar</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al</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máximo </a:t>
            </a:r>
            <a:r>
              <a:rPr sz="1400" spc="-425" dirty="0">
                <a:solidFill>
                  <a:srgbClr val="6C7761"/>
                </a:solidFill>
                <a:latin typeface="Lucida Sans Unicode"/>
                <a:cs typeface="Lucida Sans Unicode"/>
              </a:rPr>
              <a:t> </a:t>
            </a:r>
            <a:r>
              <a:rPr sz="1400" spc="40" dirty="0">
                <a:solidFill>
                  <a:srgbClr val="6C7761"/>
                </a:solidFill>
                <a:latin typeface="Lucida Sans Unicode"/>
                <a:cs typeface="Lucida Sans Unicode"/>
              </a:rPr>
              <a:t>las </a:t>
            </a:r>
            <a:r>
              <a:rPr sz="1400" spc="55" dirty="0">
                <a:solidFill>
                  <a:srgbClr val="6C7761"/>
                </a:solidFill>
                <a:latin typeface="Lucida Sans Unicode"/>
                <a:cs typeface="Lucida Sans Unicode"/>
              </a:rPr>
              <a:t>materias </a:t>
            </a:r>
            <a:r>
              <a:rPr sz="1400" spc="15" dirty="0">
                <a:solidFill>
                  <a:srgbClr val="6C7761"/>
                </a:solidFill>
                <a:latin typeface="Lucida Sans Unicode"/>
                <a:cs typeface="Lucida Sans Unicode"/>
              </a:rPr>
              <a:t>primas, </a:t>
            </a:r>
            <a:r>
              <a:rPr sz="1400" spc="10" dirty="0">
                <a:solidFill>
                  <a:srgbClr val="6C7761"/>
                </a:solidFill>
                <a:latin typeface="Lucida Sans Unicode"/>
                <a:cs typeface="Lucida Sans Unicode"/>
              </a:rPr>
              <a:t>el </a:t>
            </a:r>
            <a:r>
              <a:rPr sz="1400" spc="40" dirty="0">
                <a:solidFill>
                  <a:srgbClr val="6C7761"/>
                </a:solidFill>
                <a:latin typeface="Lucida Sans Unicode"/>
                <a:cs typeface="Lucida Sans Unicode"/>
              </a:rPr>
              <a:t>restaurante ofrece </a:t>
            </a:r>
            <a:r>
              <a:rPr sz="1400" spc="25" dirty="0">
                <a:solidFill>
                  <a:srgbClr val="6C7761"/>
                </a:solidFill>
                <a:latin typeface="Lucida Sans Unicode"/>
                <a:cs typeface="Lucida Sans Unicode"/>
              </a:rPr>
              <a:t>un </a:t>
            </a:r>
            <a:r>
              <a:rPr sz="1400" spc="65" dirty="0">
                <a:solidFill>
                  <a:srgbClr val="6C7761"/>
                </a:solidFill>
                <a:latin typeface="Lucida Sans Unicode"/>
                <a:cs typeface="Lucida Sans Unicode"/>
              </a:rPr>
              <a:t>menú </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degustación </a:t>
            </a:r>
            <a:r>
              <a:rPr sz="1400" spc="75" dirty="0">
                <a:solidFill>
                  <a:srgbClr val="6C7761"/>
                </a:solidFill>
                <a:latin typeface="Lucida Sans Unicode"/>
                <a:cs typeface="Lucida Sans Unicode"/>
              </a:rPr>
              <a:t>de </a:t>
            </a:r>
            <a:r>
              <a:rPr sz="1400" spc="50" dirty="0">
                <a:solidFill>
                  <a:srgbClr val="6C7761"/>
                </a:solidFill>
                <a:latin typeface="Lucida Sans Unicode"/>
                <a:cs typeface="Lucida Sans Unicode"/>
              </a:rPr>
              <a:t>temporada, </a:t>
            </a:r>
            <a:r>
              <a:rPr sz="1400" spc="65" dirty="0">
                <a:solidFill>
                  <a:srgbClr val="6C7761"/>
                </a:solidFill>
                <a:latin typeface="Lucida Sans Unicode"/>
                <a:cs typeface="Lucida Sans Unicode"/>
              </a:rPr>
              <a:t>con </a:t>
            </a:r>
            <a:r>
              <a:rPr sz="1400" spc="40" dirty="0">
                <a:solidFill>
                  <a:srgbClr val="6C7761"/>
                </a:solidFill>
                <a:latin typeface="Lucida Sans Unicode"/>
                <a:cs typeface="Lucida Sans Unicode"/>
              </a:rPr>
              <a:t>opciones </a:t>
            </a:r>
            <a:r>
              <a:rPr sz="1400" spc="55" dirty="0">
                <a:solidFill>
                  <a:srgbClr val="6C7761"/>
                </a:solidFill>
                <a:latin typeface="Lucida Sans Unicode"/>
                <a:cs typeface="Lucida Sans Unicode"/>
              </a:rPr>
              <a:t>corta y </a:t>
            </a:r>
            <a:r>
              <a:rPr sz="1400" spc="25" dirty="0">
                <a:solidFill>
                  <a:srgbClr val="6C7761"/>
                </a:solidFill>
                <a:latin typeface="Lucida Sans Unicode"/>
                <a:cs typeface="Lucida Sans Unicode"/>
              </a:rPr>
              <a:t>larga. </a:t>
            </a:r>
            <a:r>
              <a:rPr sz="1400" spc="-430" dirty="0">
                <a:solidFill>
                  <a:srgbClr val="6C7761"/>
                </a:solidFill>
                <a:latin typeface="Lucida Sans Unicode"/>
                <a:cs typeface="Lucida Sans Unicode"/>
              </a:rPr>
              <a:t> </a:t>
            </a:r>
            <a:r>
              <a:rPr sz="1400" spc="10" dirty="0">
                <a:solidFill>
                  <a:srgbClr val="6C7761"/>
                </a:solidFill>
                <a:latin typeface="Lucida Sans Unicode"/>
                <a:cs typeface="Lucida Sans Unicode"/>
              </a:rPr>
              <a:t>Este </a:t>
            </a:r>
            <a:r>
              <a:rPr sz="1400" spc="65" dirty="0">
                <a:solidFill>
                  <a:srgbClr val="6C7761"/>
                </a:solidFill>
                <a:latin typeface="Lucida Sans Unicode"/>
                <a:cs typeface="Lucida Sans Unicode"/>
              </a:rPr>
              <a:t>menú </a:t>
            </a:r>
            <a:r>
              <a:rPr sz="1400" spc="45" dirty="0">
                <a:solidFill>
                  <a:srgbClr val="6C7761"/>
                </a:solidFill>
                <a:latin typeface="Lucida Sans Unicode"/>
                <a:cs typeface="Lucida Sans Unicode"/>
              </a:rPr>
              <a:t>revela </a:t>
            </a:r>
            <a:r>
              <a:rPr sz="1400" spc="55" dirty="0">
                <a:solidFill>
                  <a:srgbClr val="6C7761"/>
                </a:solidFill>
                <a:latin typeface="Lucida Sans Unicode"/>
                <a:cs typeface="Lucida Sans Unicode"/>
              </a:rPr>
              <a:t>la </a:t>
            </a:r>
            <a:r>
              <a:rPr sz="1400" spc="10" dirty="0">
                <a:solidFill>
                  <a:srgbClr val="6C7761"/>
                </a:solidFill>
                <a:latin typeface="Lucida Sans Unicode"/>
                <a:cs typeface="Lucida Sans Unicode"/>
              </a:rPr>
              <a:t>riqueza </a:t>
            </a:r>
            <a:r>
              <a:rPr sz="1400" spc="75" dirty="0">
                <a:solidFill>
                  <a:srgbClr val="6C7761"/>
                </a:solidFill>
                <a:latin typeface="Lucida Sans Unicode"/>
                <a:cs typeface="Lucida Sans Unicode"/>
              </a:rPr>
              <a:t>de </a:t>
            </a:r>
            <a:r>
              <a:rPr sz="1400" spc="-5" dirty="0">
                <a:solidFill>
                  <a:srgbClr val="6C7761"/>
                </a:solidFill>
                <a:latin typeface="Lucida Sans Unicode"/>
                <a:cs typeface="Lucida Sans Unicode"/>
              </a:rPr>
              <a:t>los </a:t>
            </a:r>
            <a:r>
              <a:rPr sz="1400" spc="20" dirty="0">
                <a:solidFill>
                  <a:srgbClr val="6C7761"/>
                </a:solidFill>
                <a:latin typeface="Lucida Sans Unicode"/>
                <a:cs typeface="Lucida Sans Unicode"/>
              </a:rPr>
              <a:t>prados, </a:t>
            </a:r>
            <a:r>
              <a:rPr sz="1400" spc="15" dirty="0">
                <a:solidFill>
                  <a:srgbClr val="6C7761"/>
                </a:solidFill>
                <a:latin typeface="Lucida Sans Unicode"/>
                <a:cs typeface="Lucida Sans Unicode"/>
              </a:rPr>
              <a:t>bosques, </a:t>
            </a:r>
            <a:r>
              <a:rPr sz="1400" spc="20" dirty="0">
                <a:solidFill>
                  <a:srgbClr val="6C7761"/>
                </a:solidFill>
                <a:latin typeface="Lucida Sans Unicode"/>
                <a:cs typeface="Lucida Sans Unicode"/>
              </a:rPr>
              <a:t> </a:t>
            </a:r>
            <a:r>
              <a:rPr sz="1400" spc="70" dirty="0">
                <a:solidFill>
                  <a:srgbClr val="6C7761"/>
                </a:solidFill>
                <a:latin typeface="Lucida Sans Unicode"/>
                <a:cs typeface="Lucida Sans Unicode"/>
              </a:rPr>
              <a:t>montañas </a:t>
            </a:r>
            <a:r>
              <a:rPr sz="1400" spc="55" dirty="0">
                <a:solidFill>
                  <a:srgbClr val="6C7761"/>
                </a:solidFill>
                <a:latin typeface="Lucida Sans Unicode"/>
                <a:cs typeface="Lucida Sans Unicode"/>
              </a:rPr>
              <a:t>y la </a:t>
            </a:r>
            <a:r>
              <a:rPr sz="1400" spc="35" dirty="0">
                <a:solidFill>
                  <a:srgbClr val="6C7761"/>
                </a:solidFill>
                <a:latin typeface="Lucida Sans Unicode"/>
                <a:cs typeface="Lucida Sans Unicode"/>
              </a:rPr>
              <a:t>impresionante </a:t>
            </a:r>
            <a:r>
              <a:rPr sz="1400" spc="65" dirty="0">
                <a:solidFill>
                  <a:srgbClr val="6C7761"/>
                </a:solidFill>
                <a:latin typeface="Lucida Sans Unicode"/>
                <a:cs typeface="Lucida Sans Unicode"/>
              </a:rPr>
              <a:t>despensa </a:t>
            </a:r>
            <a:r>
              <a:rPr sz="1400" spc="30" dirty="0">
                <a:solidFill>
                  <a:srgbClr val="6C7761"/>
                </a:solidFill>
                <a:latin typeface="Lucida Sans Unicode"/>
                <a:cs typeface="Lucida Sans Unicode"/>
              </a:rPr>
              <a:t>del </a:t>
            </a:r>
            <a:r>
              <a:rPr sz="1400" spc="35" dirty="0">
                <a:solidFill>
                  <a:srgbClr val="6C7761"/>
                </a:solidFill>
                <a:latin typeface="Lucida Sans Unicode"/>
                <a:cs typeface="Lucida Sans Unicode"/>
              </a:rPr>
              <a:t>Cantábrico, </a:t>
            </a:r>
            <a:r>
              <a:rPr sz="1400" spc="-430" dirty="0">
                <a:solidFill>
                  <a:srgbClr val="6C7761"/>
                </a:solidFill>
                <a:latin typeface="Lucida Sans Unicode"/>
                <a:cs typeface="Lucida Sans Unicode"/>
              </a:rPr>
              <a:t> </a:t>
            </a:r>
            <a:r>
              <a:rPr sz="1400" spc="40" dirty="0">
                <a:solidFill>
                  <a:srgbClr val="6C7761"/>
                </a:solidFill>
                <a:latin typeface="Lucida Sans Unicode"/>
                <a:cs typeface="Lucida Sans Unicode"/>
              </a:rPr>
              <a:t>así</a:t>
            </a:r>
            <a:r>
              <a:rPr sz="1400" spc="-70" dirty="0">
                <a:solidFill>
                  <a:srgbClr val="6C7761"/>
                </a:solidFill>
                <a:latin typeface="Lucida Sans Unicode"/>
                <a:cs typeface="Lucida Sans Unicode"/>
              </a:rPr>
              <a:t> </a:t>
            </a:r>
            <a:r>
              <a:rPr sz="1400" spc="80" dirty="0">
                <a:solidFill>
                  <a:srgbClr val="6C7761"/>
                </a:solidFill>
                <a:latin typeface="Lucida Sans Unicode"/>
                <a:cs typeface="Lucida Sans Unicode"/>
              </a:rPr>
              <a:t>como</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los</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productos</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del</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huerto</a:t>
            </a:r>
            <a:r>
              <a:rPr sz="1400" spc="-65" dirty="0">
                <a:solidFill>
                  <a:srgbClr val="6C7761"/>
                </a:solidFill>
                <a:latin typeface="Lucida Sans Unicode"/>
                <a:cs typeface="Lucida Sans Unicode"/>
              </a:rPr>
              <a:t> </a:t>
            </a:r>
            <a:r>
              <a:rPr sz="1400" spc="20" dirty="0">
                <a:solidFill>
                  <a:srgbClr val="6C7761"/>
                </a:solidFill>
                <a:latin typeface="Lucida Sans Unicode"/>
                <a:cs typeface="Lucida Sans Unicode"/>
              </a:rPr>
              <a:t>familiar</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Narbasu.</a:t>
            </a:r>
            <a:endParaRPr sz="1400">
              <a:latin typeface="Lucida Sans Unicode"/>
              <a:cs typeface="Lucida Sans Unicode"/>
            </a:endParaRPr>
          </a:p>
        </p:txBody>
      </p:sp>
      <p:sp>
        <p:nvSpPr>
          <p:cNvPr id="6" name="object 6"/>
          <p:cNvSpPr/>
          <p:nvPr/>
        </p:nvSpPr>
        <p:spPr>
          <a:xfrm>
            <a:off x="634123" y="1672488"/>
            <a:ext cx="5213985" cy="2529205"/>
          </a:xfrm>
          <a:custGeom>
            <a:avLst/>
            <a:gdLst/>
            <a:ahLst/>
            <a:cxnLst/>
            <a:rect l="l" t="t" r="r" b="b"/>
            <a:pathLst>
              <a:path w="5213985" h="2529204">
                <a:moveTo>
                  <a:pt x="0" y="2528722"/>
                </a:moveTo>
                <a:lnTo>
                  <a:pt x="5213921" y="2528722"/>
                </a:lnTo>
                <a:lnTo>
                  <a:pt x="5213921" y="0"/>
                </a:lnTo>
                <a:lnTo>
                  <a:pt x="0" y="0"/>
                </a:lnTo>
                <a:lnTo>
                  <a:pt x="0" y="2528722"/>
                </a:lnTo>
                <a:close/>
              </a:path>
            </a:pathLst>
          </a:custGeom>
          <a:ln w="38100">
            <a:solidFill>
              <a:srgbClr val="D4CA9F"/>
            </a:solidFill>
          </a:ln>
        </p:spPr>
        <p:txBody>
          <a:bodyPr wrap="square" lIns="0" tIns="0" rIns="0" bIns="0" rtlCol="0"/>
          <a:lstStyle/>
          <a:p>
            <a:endParaRPr/>
          </a:p>
        </p:txBody>
      </p:sp>
      <p:grpSp>
        <p:nvGrpSpPr>
          <p:cNvPr id="7" name="object 7"/>
          <p:cNvGrpSpPr/>
          <p:nvPr/>
        </p:nvGrpSpPr>
        <p:grpSpPr>
          <a:xfrm>
            <a:off x="6610057" y="1672488"/>
            <a:ext cx="5372442" cy="2682073"/>
            <a:chOff x="6610057" y="1672488"/>
            <a:chExt cx="5372442" cy="2682073"/>
          </a:xfrm>
        </p:grpSpPr>
        <p:sp>
          <p:nvSpPr>
            <p:cNvPr id="8" name="object 8"/>
            <p:cNvSpPr/>
            <p:nvPr/>
          </p:nvSpPr>
          <p:spPr>
            <a:xfrm>
              <a:off x="6610057" y="1672488"/>
              <a:ext cx="5213985" cy="2529205"/>
            </a:xfrm>
            <a:custGeom>
              <a:avLst/>
              <a:gdLst/>
              <a:ahLst/>
              <a:cxnLst/>
              <a:rect l="l" t="t" r="r" b="b"/>
              <a:pathLst>
                <a:path w="5213984" h="2529204">
                  <a:moveTo>
                    <a:pt x="0" y="2528722"/>
                  </a:moveTo>
                  <a:lnTo>
                    <a:pt x="5213921" y="2528722"/>
                  </a:lnTo>
                  <a:lnTo>
                    <a:pt x="5213921" y="0"/>
                  </a:lnTo>
                  <a:lnTo>
                    <a:pt x="0" y="0"/>
                  </a:lnTo>
                  <a:lnTo>
                    <a:pt x="0" y="2528722"/>
                  </a:lnTo>
                  <a:close/>
                </a:path>
              </a:pathLst>
            </a:custGeom>
            <a:ln w="38100">
              <a:solidFill>
                <a:srgbClr val="D4CA9F"/>
              </a:solidFill>
            </a:ln>
          </p:spPr>
          <p:txBody>
            <a:bodyPr wrap="square" lIns="0" tIns="0" rIns="0" bIns="0" rtlCol="0"/>
            <a:lstStyle/>
            <a:p>
              <a:endParaRPr/>
            </a:p>
          </p:txBody>
        </p:sp>
        <p:pic>
          <p:nvPicPr>
            <p:cNvPr id="9" name="object 9"/>
            <p:cNvPicPr/>
            <p:nvPr/>
          </p:nvPicPr>
          <p:blipFill>
            <a:blip r:embed="rId2" cstate="print"/>
            <a:stretch>
              <a:fillRect/>
            </a:stretch>
          </p:blipFill>
          <p:spPr>
            <a:xfrm>
              <a:off x="6832600" y="1825356"/>
              <a:ext cx="5149899" cy="2529205"/>
            </a:xfrm>
            <a:prstGeom prst="rect">
              <a:avLst/>
            </a:prstGeom>
          </p:spPr>
        </p:pic>
      </p:grpSp>
      <p:sp>
        <p:nvSpPr>
          <p:cNvPr id="11" name="AutoShape 4">
            <a:extLst>
              <a:ext uri="{FF2B5EF4-FFF2-40B4-BE49-F238E27FC236}">
                <a16:creationId xmlns:a16="http://schemas.microsoft.com/office/drawing/2014/main" id="{9F48782D-4421-1D25-1145-E56CA25AFF6D}"/>
              </a:ext>
            </a:extLst>
          </p:cNvPr>
          <p:cNvSpPr>
            <a:spLocks noChangeAspect="1" noChangeArrowheads="1"/>
          </p:cNvSpPr>
          <p:nvPr/>
        </p:nvSpPr>
        <p:spPr bwMode="auto">
          <a:xfrm>
            <a:off x="6146800" y="3448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5" name="Imagen 14" descr="Logotipo&#10;&#10;Descripción generada automáticamente">
            <a:extLst>
              <a:ext uri="{FF2B5EF4-FFF2-40B4-BE49-F238E27FC236}">
                <a16:creationId xmlns:a16="http://schemas.microsoft.com/office/drawing/2014/main" id="{9B89C379-8B1F-D91F-D3BC-912A22E27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16" name="Imagen 15" descr="Logotipo, nombre de la empresa&#10;&#10;Descripción generada automáticamente">
            <a:extLst>
              <a:ext uri="{FF2B5EF4-FFF2-40B4-BE49-F238E27FC236}">
                <a16:creationId xmlns:a16="http://schemas.microsoft.com/office/drawing/2014/main" id="{5EA40074-F80E-3E64-86F3-B81450B40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pic>
        <p:nvPicPr>
          <p:cNvPr id="14" name="object 10">
            <a:extLst>
              <a:ext uri="{FF2B5EF4-FFF2-40B4-BE49-F238E27FC236}">
                <a16:creationId xmlns:a16="http://schemas.microsoft.com/office/drawing/2014/main" id="{C1525FDD-3A30-AA96-4E4E-8CD584207B16}"/>
              </a:ext>
            </a:extLst>
          </p:cNvPr>
          <p:cNvPicPr/>
          <p:nvPr/>
        </p:nvPicPr>
        <p:blipFill>
          <a:blip r:embed="rId5" cstate="print"/>
          <a:stretch>
            <a:fillRect/>
          </a:stretch>
        </p:blipFill>
        <p:spPr>
          <a:xfrm>
            <a:off x="812800" y="1817217"/>
            <a:ext cx="5213921" cy="254777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4500" y="421025"/>
            <a:ext cx="4698365" cy="391160"/>
          </a:xfrm>
          <a:prstGeom prst="rect">
            <a:avLst/>
          </a:prstGeom>
        </p:spPr>
        <p:txBody>
          <a:bodyPr vert="horz" wrap="square" lIns="0" tIns="12700" rIns="0" bIns="0" rtlCol="0">
            <a:spAutoFit/>
          </a:bodyPr>
          <a:lstStyle/>
          <a:p>
            <a:pPr marL="12700">
              <a:lnSpc>
                <a:spcPct val="100000"/>
              </a:lnSpc>
              <a:spcBef>
                <a:spcPts val="100"/>
              </a:spcBef>
            </a:pPr>
            <a:r>
              <a:rPr spc="185" dirty="0"/>
              <a:t>TALENTOS</a:t>
            </a:r>
            <a:r>
              <a:rPr spc="275" dirty="0"/>
              <a:t> </a:t>
            </a:r>
            <a:r>
              <a:rPr spc="210" dirty="0"/>
              <a:t>GASTRONÓMICOS</a:t>
            </a:r>
            <a:r>
              <a:rPr spc="-290" dirty="0"/>
              <a:t> </a:t>
            </a:r>
          </a:p>
        </p:txBody>
      </p:sp>
      <p:sp>
        <p:nvSpPr>
          <p:cNvPr id="4" name="object 4"/>
          <p:cNvSpPr txBox="1"/>
          <p:nvPr/>
        </p:nvSpPr>
        <p:spPr>
          <a:xfrm>
            <a:off x="660603" y="932479"/>
            <a:ext cx="5419725" cy="391160"/>
          </a:xfrm>
          <a:prstGeom prst="rect">
            <a:avLst/>
          </a:prstGeom>
        </p:spPr>
        <p:txBody>
          <a:bodyPr vert="horz" wrap="square" lIns="0" tIns="12700" rIns="0" bIns="0" rtlCol="0">
            <a:spAutoFit/>
          </a:bodyPr>
          <a:lstStyle/>
          <a:p>
            <a:pPr marL="12700">
              <a:lnSpc>
                <a:spcPct val="100000"/>
              </a:lnSpc>
              <a:spcBef>
                <a:spcPts val="100"/>
              </a:spcBef>
            </a:pPr>
            <a:r>
              <a:rPr sz="2400" i="1" spc="-105" dirty="0">
                <a:solidFill>
                  <a:srgbClr val="6C7761"/>
                </a:solidFill>
                <a:latin typeface="Cambria"/>
                <a:cs typeface="Cambria"/>
              </a:rPr>
              <a:t>Cocineros</a:t>
            </a:r>
            <a:r>
              <a:rPr sz="2400" i="1" spc="-85" dirty="0">
                <a:solidFill>
                  <a:srgbClr val="6C7761"/>
                </a:solidFill>
                <a:latin typeface="Cambria"/>
                <a:cs typeface="Cambria"/>
              </a:rPr>
              <a:t> </a:t>
            </a:r>
            <a:r>
              <a:rPr sz="2400" i="1" spc="-135" dirty="0">
                <a:solidFill>
                  <a:srgbClr val="6C7761"/>
                </a:solidFill>
                <a:latin typeface="Cambria"/>
                <a:cs typeface="Cambria"/>
              </a:rPr>
              <a:t>con</a:t>
            </a:r>
            <a:r>
              <a:rPr sz="2400" i="1" spc="-85" dirty="0">
                <a:solidFill>
                  <a:srgbClr val="6C7761"/>
                </a:solidFill>
                <a:latin typeface="Cambria"/>
                <a:cs typeface="Cambria"/>
              </a:rPr>
              <a:t> </a:t>
            </a:r>
            <a:r>
              <a:rPr sz="2400" i="1" spc="-110" dirty="0">
                <a:solidFill>
                  <a:srgbClr val="6C7761"/>
                </a:solidFill>
                <a:latin typeface="Cambria"/>
                <a:cs typeface="Cambria"/>
              </a:rPr>
              <a:t>Estrella</a:t>
            </a:r>
            <a:r>
              <a:rPr sz="2400" i="1" spc="-85" dirty="0">
                <a:solidFill>
                  <a:srgbClr val="6C7761"/>
                </a:solidFill>
                <a:latin typeface="Cambria"/>
                <a:cs typeface="Cambria"/>
              </a:rPr>
              <a:t> </a:t>
            </a:r>
            <a:r>
              <a:rPr sz="2400" i="1" spc="-100" dirty="0" err="1">
                <a:solidFill>
                  <a:srgbClr val="6C7761"/>
                </a:solidFill>
                <a:latin typeface="Cambria"/>
                <a:cs typeface="Cambria"/>
              </a:rPr>
              <a:t>Michelín</a:t>
            </a:r>
            <a:r>
              <a:rPr sz="2400" i="1" spc="-85" dirty="0">
                <a:solidFill>
                  <a:srgbClr val="6C7761"/>
                </a:solidFill>
                <a:latin typeface="Cambria"/>
                <a:cs typeface="Cambria"/>
              </a:rPr>
              <a:t> </a:t>
            </a:r>
            <a:endParaRPr sz="2400" dirty="0">
              <a:latin typeface="Cambria"/>
              <a:cs typeface="Cambria"/>
            </a:endParaRPr>
          </a:p>
        </p:txBody>
      </p:sp>
      <p:sp>
        <p:nvSpPr>
          <p:cNvPr id="5" name="object 5"/>
          <p:cNvSpPr txBox="1"/>
          <p:nvPr/>
        </p:nvSpPr>
        <p:spPr>
          <a:xfrm>
            <a:off x="801424" y="4704095"/>
            <a:ext cx="5163185" cy="1854835"/>
          </a:xfrm>
          <a:prstGeom prst="rect">
            <a:avLst/>
          </a:prstGeom>
        </p:spPr>
        <p:txBody>
          <a:bodyPr vert="horz" wrap="square" lIns="0" tIns="12700" rIns="0" bIns="0" rtlCol="0">
            <a:spAutoFit/>
          </a:bodyPr>
          <a:lstStyle/>
          <a:p>
            <a:pPr marL="12700" marR="208915">
              <a:lnSpc>
                <a:spcPct val="107200"/>
              </a:lnSpc>
              <a:spcBef>
                <a:spcPts val="100"/>
              </a:spcBef>
            </a:pPr>
            <a:r>
              <a:rPr sz="1400" b="1" spc="10" dirty="0">
                <a:solidFill>
                  <a:srgbClr val="6C7761"/>
                </a:solidFill>
                <a:latin typeface="Tahoma"/>
                <a:cs typeface="Tahoma"/>
              </a:rPr>
              <a:t>Monte</a:t>
            </a:r>
            <a:r>
              <a:rPr sz="1400" b="1" spc="-80" dirty="0">
                <a:solidFill>
                  <a:srgbClr val="6C7761"/>
                </a:solidFill>
                <a:latin typeface="Tahoma"/>
                <a:cs typeface="Tahoma"/>
              </a:rPr>
              <a:t> </a:t>
            </a:r>
            <a:r>
              <a:rPr sz="1400" b="1" spc="-175" dirty="0">
                <a:solidFill>
                  <a:srgbClr val="6C7761"/>
                </a:solidFill>
                <a:latin typeface="Tahoma"/>
                <a:cs typeface="Tahoma"/>
              </a:rPr>
              <a:t>(1</a:t>
            </a:r>
            <a:r>
              <a:rPr sz="1400" b="1" spc="-80" dirty="0">
                <a:solidFill>
                  <a:srgbClr val="6C7761"/>
                </a:solidFill>
                <a:latin typeface="Tahoma"/>
                <a:cs typeface="Tahoma"/>
              </a:rPr>
              <a:t> </a:t>
            </a:r>
            <a:r>
              <a:rPr sz="1400" b="1" spc="-10" dirty="0">
                <a:solidFill>
                  <a:srgbClr val="6C7761"/>
                </a:solidFill>
                <a:latin typeface="Tahoma"/>
                <a:cs typeface="Tahoma"/>
              </a:rPr>
              <a:t>Estrella</a:t>
            </a:r>
            <a:r>
              <a:rPr sz="1400" b="1" spc="-80" dirty="0">
                <a:solidFill>
                  <a:srgbClr val="6C7761"/>
                </a:solidFill>
                <a:latin typeface="Tahoma"/>
                <a:cs typeface="Tahoma"/>
              </a:rPr>
              <a:t> </a:t>
            </a:r>
            <a:r>
              <a:rPr sz="1400" b="1" spc="10" dirty="0">
                <a:solidFill>
                  <a:srgbClr val="6C7761"/>
                </a:solidFill>
                <a:latin typeface="Tahoma"/>
                <a:cs typeface="Tahoma"/>
              </a:rPr>
              <a:t>Michelin</a:t>
            </a:r>
            <a:r>
              <a:rPr sz="1400" b="1" spc="-80" dirty="0">
                <a:solidFill>
                  <a:srgbClr val="6C7761"/>
                </a:solidFill>
                <a:latin typeface="Tahoma"/>
                <a:cs typeface="Tahoma"/>
              </a:rPr>
              <a:t> </a:t>
            </a:r>
            <a:r>
              <a:rPr sz="1400" b="1" spc="40" dirty="0">
                <a:solidFill>
                  <a:srgbClr val="6C7761"/>
                </a:solidFill>
                <a:latin typeface="Tahoma"/>
                <a:cs typeface="Tahoma"/>
              </a:rPr>
              <a:t>y</a:t>
            </a:r>
            <a:r>
              <a:rPr sz="1400" b="1" spc="-80" dirty="0">
                <a:solidFill>
                  <a:srgbClr val="6C7761"/>
                </a:solidFill>
                <a:latin typeface="Tahoma"/>
                <a:cs typeface="Tahoma"/>
              </a:rPr>
              <a:t> </a:t>
            </a:r>
            <a:r>
              <a:rPr sz="1400" b="1" spc="-10" dirty="0">
                <a:solidFill>
                  <a:srgbClr val="6C7761"/>
                </a:solidFill>
                <a:latin typeface="Tahoma"/>
                <a:cs typeface="Tahoma"/>
              </a:rPr>
              <a:t>Estrella</a:t>
            </a:r>
            <a:r>
              <a:rPr sz="1400" b="1" spc="-80" dirty="0">
                <a:solidFill>
                  <a:srgbClr val="6C7761"/>
                </a:solidFill>
                <a:latin typeface="Tahoma"/>
                <a:cs typeface="Tahoma"/>
              </a:rPr>
              <a:t> </a:t>
            </a:r>
            <a:r>
              <a:rPr sz="1400" b="1" spc="5" dirty="0">
                <a:solidFill>
                  <a:srgbClr val="6C7761"/>
                </a:solidFill>
                <a:latin typeface="Tahoma"/>
                <a:cs typeface="Tahoma"/>
              </a:rPr>
              <a:t>Verde):</a:t>
            </a:r>
            <a:r>
              <a:rPr sz="1400" b="1" spc="-80" dirty="0">
                <a:solidFill>
                  <a:srgbClr val="6C7761"/>
                </a:solidFill>
                <a:latin typeface="Tahoma"/>
                <a:cs typeface="Tahoma"/>
              </a:rPr>
              <a:t> </a:t>
            </a:r>
            <a:r>
              <a:rPr sz="1400" spc="25" dirty="0">
                <a:solidFill>
                  <a:srgbClr val="6C7761"/>
                </a:solidFill>
                <a:latin typeface="Lucida Sans Unicode"/>
                <a:cs typeface="Lucida Sans Unicode"/>
              </a:rPr>
              <a:t>Monte</a:t>
            </a:r>
            <a:r>
              <a:rPr sz="1400" spc="-70" dirty="0">
                <a:solidFill>
                  <a:srgbClr val="6C7761"/>
                </a:solidFill>
                <a:latin typeface="Lucida Sans Unicode"/>
                <a:cs typeface="Lucida Sans Unicode"/>
              </a:rPr>
              <a:t> </a:t>
            </a:r>
            <a:r>
              <a:rPr sz="1400" spc="90" dirty="0">
                <a:solidFill>
                  <a:srgbClr val="6C7761"/>
                </a:solidFill>
                <a:latin typeface="Lucida Sans Unicode"/>
                <a:cs typeface="Lucida Sans Unicode"/>
              </a:rPr>
              <a:t>nace  </a:t>
            </a:r>
            <a:r>
              <a:rPr sz="1400" spc="75" dirty="0">
                <a:solidFill>
                  <a:srgbClr val="6C7761"/>
                </a:solidFill>
                <a:latin typeface="Lucida Sans Unicode"/>
                <a:cs typeface="Lucida Sans Unicode"/>
              </a:rPr>
              <a:t>de </a:t>
            </a:r>
            <a:r>
              <a:rPr sz="1400" spc="40" dirty="0">
                <a:solidFill>
                  <a:srgbClr val="6C7761"/>
                </a:solidFill>
                <a:latin typeface="Lucida Sans Unicode"/>
                <a:cs typeface="Lucida Sans Unicode"/>
              </a:rPr>
              <a:t>las </a:t>
            </a:r>
            <a:r>
              <a:rPr sz="1400" spc="5" dirty="0">
                <a:solidFill>
                  <a:srgbClr val="6C7761"/>
                </a:solidFill>
                <a:latin typeface="Lucida Sans Unicode"/>
                <a:cs typeface="Lucida Sans Unicode"/>
              </a:rPr>
              <a:t>inquietudes, </a:t>
            </a:r>
            <a:r>
              <a:rPr sz="1400" spc="40" dirty="0">
                <a:solidFill>
                  <a:srgbClr val="6C7761"/>
                </a:solidFill>
                <a:latin typeface="Lucida Sans Unicode"/>
                <a:cs typeface="Lucida Sans Unicode"/>
              </a:rPr>
              <a:t>las </a:t>
            </a:r>
            <a:r>
              <a:rPr sz="1400" spc="25" dirty="0">
                <a:solidFill>
                  <a:srgbClr val="6C7761"/>
                </a:solidFill>
                <a:latin typeface="Lucida Sans Unicode"/>
                <a:cs typeface="Lucida Sans Unicode"/>
              </a:rPr>
              <a:t>experiencias </a:t>
            </a:r>
            <a:r>
              <a:rPr sz="1400" spc="55" dirty="0">
                <a:solidFill>
                  <a:srgbClr val="6C7761"/>
                </a:solidFill>
                <a:latin typeface="Lucida Sans Unicode"/>
                <a:cs typeface="Lucida Sans Unicode"/>
              </a:rPr>
              <a:t>y la </a:t>
            </a:r>
            <a:r>
              <a:rPr sz="1400" spc="40" dirty="0">
                <a:solidFill>
                  <a:srgbClr val="6C7761"/>
                </a:solidFill>
                <a:latin typeface="Lucida Sans Unicode"/>
                <a:cs typeface="Lucida Sans Unicode"/>
              </a:rPr>
              <a:t>pasión </a:t>
            </a:r>
            <a:r>
              <a:rPr sz="1400" spc="15" dirty="0">
                <a:solidFill>
                  <a:srgbClr val="6C7761"/>
                </a:solidFill>
                <a:latin typeface="Lucida Sans Unicode"/>
                <a:cs typeface="Lucida Sans Unicode"/>
              </a:rPr>
              <a:t>por </a:t>
            </a:r>
            <a:r>
              <a:rPr sz="1400" spc="55" dirty="0">
                <a:solidFill>
                  <a:srgbClr val="6C7761"/>
                </a:solidFill>
                <a:latin typeface="Lucida Sans Unicode"/>
                <a:cs typeface="Lucida Sans Unicode"/>
              </a:rPr>
              <a:t>la </a:t>
            </a:r>
            <a:r>
              <a:rPr sz="1400" spc="60" dirty="0">
                <a:solidFill>
                  <a:srgbClr val="6C7761"/>
                </a:solidFill>
                <a:latin typeface="Lucida Sans Unicode"/>
                <a:cs typeface="Lucida Sans Unicode"/>
              </a:rPr>
              <a:t> </a:t>
            </a:r>
            <a:r>
              <a:rPr sz="1400" spc="45" dirty="0">
                <a:solidFill>
                  <a:srgbClr val="6C7761"/>
                </a:solidFill>
                <a:latin typeface="Lucida Sans Unicode"/>
                <a:cs typeface="Lucida Sans Unicode"/>
              </a:rPr>
              <a:t>gastronomía </a:t>
            </a:r>
            <a:r>
              <a:rPr sz="1400" spc="55" dirty="0">
                <a:solidFill>
                  <a:srgbClr val="6C7761"/>
                </a:solidFill>
                <a:latin typeface="Lucida Sans Unicode"/>
                <a:cs typeface="Lucida Sans Unicode"/>
              </a:rPr>
              <a:t>y </a:t>
            </a:r>
            <a:r>
              <a:rPr sz="1400" spc="15" dirty="0">
                <a:solidFill>
                  <a:srgbClr val="6C7761"/>
                </a:solidFill>
                <a:latin typeface="Lucida Sans Unicode"/>
                <a:cs typeface="Lucida Sans Unicode"/>
              </a:rPr>
              <a:t>por </a:t>
            </a:r>
            <a:r>
              <a:rPr sz="1400" spc="10" dirty="0">
                <a:solidFill>
                  <a:srgbClr val="6C7761"/>
                </a:solidFill>
                <a:latin typeface="Lucida Sans Unicode"/>
                <a:cs typeface="Lucida Sans Unicode"/>
              </a:rPr>
              <a:t>Asturias </a:t>
            </a:r>
            <a:r>
              <a:rPr sz="1400" spc="75" dirty="0">
                <a:solidFill>
                  <a:srgbClr val="6C7761"/>
                </a:solidFill>
                <a:latin typeface="Lucida Sans Unicode"/>
                <a:cs typeface="Lucida Sans Unicode"/>
              </a:rPr>
              <a:t>de </a:t>
            </a:r>
            <a:r>
              <a:rPr sz="1400" spc="30" dirty="0">
                <a:solidFill>
                  <a:srgbClr val="6C7761"/>
                </a:solidFill>
                <a:latin typeface="Lucida Sans Unicode"/>
                <a:cs typeface="Lucida Sans Unicode"/>
              </a:rPr>
              <a:t>Xune </a:t>
            </a:r>
            <a:r>
              <a:rPr sz="1400" spc="20" dirty="0">
                <a:solidFill>
                  <a:srgbClr val="6C7761"/>
                </a:solidFill>
                <a:latin typeface="Lucida Sans Unicode"/>
                <a:cs typeface="Lucida Sans Unicode"/>
              </a:rPr>
              <a:t>Andrade. </a:t>
            </a:r>
            <a:r>
              <a:rPr sz="1400" spc="15" dirty="0">
                <a:solidFill>
                  <a:srgbClr val="6C7761"/>
                </a:solidFill>
                <a:latin typeface="Lucida Sans Unicode"/>
                <a:cs typeface="Lucida Sans Unicode"/>
              </a:rPr>
              <a:t>Quien </a:t>
            </a:r>
            <a:r>
              <a:rPr sz="1400" spc="20" dirty="0">
                <a:solidFill>
                  <a:srgbClr val="6C7761"/>
                </a:solidFill>
                <a:latin typeface="Lucida Sans Unicode"/>
                <a:cs typeface="Lucida Sans Unicode"/>
              </a:rPr>
              <a:t> </a:t>
            </a:r>
            <a:r>
              <a:rPr sz="1400" spc="30" dirty="0">
                <a:solidFill>
                  <a:srgbClr val="6C7761"/>
                </a:solidFill>
                <a:latin typeface="Lucida Sans Unicode"/>
                <a:cs typeface="Lucida Sans Unicode"/>
              </a:rPr>
              <a:t>tras</a:t>
            </a:r>
            <a:r>
              <a:rPr sz="1400" spc="-80" dirty="0">
                <a:solidFill>
                  <a:srgbClr val="6C7761"/>
                </a:solidFill>
                <a:latin typeface="Lucida Sans Unicode"/>
                <a:cs typeface="Lucida Sans Unicode"/>
              </a:rPr>
              <a:t> </a:t>
            </a:r>
            <a:r>
              <a:rPr sz="1400" spc="60" dirty="0">
                <a:solidFill>
                  <a:srgbClr val="6C7761"/>
                </a:solidFill>
                <a:latin typeface="Lucida Sans Unicode"/>
                <a:cs typeface="Lucida Sans Unicode"/>
              </a:rPr>
              <a:t>haber</a:t>
            </a:r>
            <a:r>
              <a:rPr sz="1400" spc="-75" dirty="0">
                <a:solidFill>
                  <a:srgbClr val="6C7761"/>
                </a:solidFill>
                <a:latin typeface="Lucida Sans Unicode"/>
                <a:cs typeface="Lucida Sans Unicode"/>
              </a:rPr>
              <a:t> </a:t>
            </a:r>
            <a:r>
              <a:rPr sz="1400" spc="60" dirty="0">
                <a:solidFill>
                  <a:srgbClr val="6C7761"/>
                </a:solidFill>
                <a:latin typeface="Lucida Sans Unicode"/>
                <a:cs typeface="Lucida Sans Unicode"/>
              </a:rPr>
              <a:t>trabajado</a:t>
            </a:r>
            <a:r>
              <a:rPr sz="1400" spc="-75"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80" dirty="0">
                <a:solidFill>
                  <a:srgbClr val="6C7761"/>
                </a:solidFill>
                <a:latin typeface="Lucida Sans Unicode"/>
                <a:cs typeface="Lucida Sans Unicode"/>
              </a:rPr>
              <a:t> </a:t>
            </a:r>
            <a:r>
              <a:rPr sz="1400" spc="55" dirty="0">
                <a:solidFill>
                  <a:srgbClr val="6C7761"/>
                </a:solidFill>
                <a:latin typeface="Lucida Sans Unicode"/>
                <a:cs typeface="Lucida Sans Unicode"/>
              </a:rPr>
              <a:t>grandes</a:t>
            </a:r>
            <a:r>
              <a:rPr sz="1400" spc="-75" dirty="0">
                <a:solidFill>
                  <a:srgbClr val="6C7761"/>
                </a:solidFill>
                <a:latin typeface="Lucida Sans Unicode"/>
                <a:cs typeface="Lucida Sans Unicode"/>
              </a:rPr>
              <a:t> </a:t>
            </a:r>
            <a:r>
              <a:rPr sz="1400" spc="40" dirty="0">
                <a:solidFill>
                  <a:srgbClr val="6C7761"/>
                </a:solidFill>
                <a:latin typeface="Lucida Sans Unicode"/>
                <a:cs typeface="Lucida Sans Unicode"/>
              </a:rPr>
              <a:t>chefs</a:t>
            </a:r>
            <a:r>
              <a:rPr sz="1400" spc="-75" dirty="0">
                <a:solidFill>
                  <a:srgbClr val="6C7761"/>
                </a:solidFill>
                <a:latin typeface="Lucida Sans Unicode"/>
                <a:cs typeface="Lucida Sans Unicode"/>
              </a:rPr>
              <a:t> </a:t>
            </a:r>
            <a:r>
              <a:rPr sz="1400" spc="30" dirty="0">
                <a:solidFill>
                  <a:srgbClr val="6C7761"/>
                </a:solidFill>
                <a:latin typeface="Lucida Sans Unicode"/>
                <a:cs typeface="Lucida Sans Unicode"/>
              </a:rPr>
              <a:t>del</a:t>
            </a:r>
            <a:r>
              <a:rPr sz="1400" spc="-80" dirty="0">
                <a:solidFill>
                  <a:srgbClr val="6C7761"/>
                </a:solidFill>
                <a:latin typeface="Lucida Sans Unicode"/>
                <a:cs typeface="Lucida Sans Unicode"/>
              </a:rPr>
              <a:t> </a:t>
            </a:r>
            <a:r>
              <a:rPr sz="1400" spc="90" dirty="0">
                <a:solidFill>
                  <a:srgbClr val="6C7761"/>
                </a:solidFill>
                <a:latin typeface="Lucida Sans Unicode"/>
                <a:cs typeface="Lucida Sans Unicode"/>
              </a:rPr>
              <a:t>panorama </a:t>
            </a:r>
            <a:r>
              <a:rPr sz="1400" spc="-425" dirty="0">
                <a:solidFill>
                  <a:srgbClr val="6C7761"/>
                </a:solidFill>
                <a:latin typeface="Lucida Sans Unicode"/>
                <a:cs typeface="Lucida Sans Unicode"/>
              </a:rPr>
              <a:t> </a:t>
            </a:r>
            <a:r>
              <a:rPr sz="1400" spc="30" dirty="0">
                <a:solidFill>
                  <a:srgbClr val="6C7761"/>
                </a:solidFill>
                <a:latin typeface="Lucida Sans Unicode"/>
                <a:cs typeface="Lucida Sans Unicode"/>
              </a:rPr>
              <a:t>internacional</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haber</a:t>
            </a:r>
            <a:r>
              <a:rPr sz="1400" spc="-75" dirty="0">
                <a:solidFill>
                  <a:srgbClr val="6C7761"/>
                </a:solidFill>
                <a:latin typeface="Lucida Sans Unicode"/>
                <a:cs typeface="Lucida Sans Unicode"/>
              </a:rPr>
              <a:t> </a:t>
            </a:r>
            <a:r>
              <a:rPr sz="1400" dirty="0">
                <a:solidFill>
                  <a:srgbClr val="6C7761"/>
                </a:solidFill>
                <a:latin typeface="Lucida Sans Unicode"/>
                <a:cs typeface="Lucida Sans Unicode"/>
              </a:rPr>
              <a:t>dirigido</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proyectos</a:t>
            </a:r>
            <a:r>
              <a:rPr sz="1400" spc="-7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primer</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nivel</a:t>
            </a:r>
            <a:endParaRPr sz="1400">
              <a:latin typeface="Lucida Sans Unicode"/>
              <a:cs typeface="Lucida Sans Unicode"/>
            </a:endParaRPr>
          </a:p>
          <a:p>
            <a:pPr marL="12700" marR="5080">
              <a:lnSpc>
                <a:spcPct val="107200"/>
              </a:lnSpc>
            </a:pP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Madrid</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decide</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volver</a:t>
            </a:r>
            <a:r>
              <a:rPr sz="1400" spc="-70" dirty="0">
                <a:solidFill>
                  <a:srgbClr val="6C7761"/>
                </a:solidFill>
                <a:latin typeface="Lucida Sans Unicode"/>
                <a:cs typeface="Lucida Sans Unicode"/>
              </a:rPr>
              <a:t> </a:t>
            </a:r>
            <a:r>
              <a:rPr sz="1400" spc="170" dirty="0">
                <a:solidFill>
                  <a:srgbClr val="6C7761"/>
                </a:solidFill>
                <a:latin typeface="Lucida Sans Unicode"/>
                <a:cs typeface="Lucida Sans Unicode"/>
              </a:rPr>
              <a:t>a</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Lena</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natal.</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respeto</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 </a:t>
            </a:r>
            <a:r>
              <a:rPr sz="1400" spc="15" dirty="0">
                <a:solidFill>
                  <a:srgbClr val="6C7761"/>
                </a:solidFill>
                <a:latin typeface="Lucida Sans Unicode"/>
                <a:cs typeface="Lucida Sans Unicode"/>
              </a:rPr>
              <a:t> </a:t>
            </a:r>
            <a:r>
              <a:rPr sz="1400" spc="50" dirty="0">
                <a:solidFill>
                  <a:srgbClr val="6C7761"/>
                </a:solidFill>
                <a:latin typeface="Lucida Sans Unicode"/>
                <a:cs typeface="Lucida Sans Unicode"/>
              </a:rPr>
              <a:t>medio</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ambiente</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una</a:t>
            </a:r>
            <a:r>
              <a:rPr sz="1400" spc="-65" dirty="0">
                <a:solidFill>
                  <a:srgbClr val="6C7761"/>
                </a:solidFill>
                <a:latin typeface="Lucida Sans Unicode"/>
                <a:cs typeface="Lucida Sans Unicode"/>
              </a:rPr>
              <a:t> </a:t>
            </a:r>
            <a:r>
              <a:rPr sz="1400" spc="80" dirty="0">
                <a:solidFill>
                  <a:srgbClr val="6C7761"/>
                </a:solidFill>
                <a:latin typeface="Lucida Sans Unicode"/>
                <a:cs typeface="Lucida Sans Unicode"/>
              </a:rPr>
              <a:t>cuidada</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selección</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agricultores, </a:t>
            </a:r>
            <a:r>
              <a:rPr sz="1400" spc="-430" dirty="0">
                <a:solidFill>
                  <a:srgbClr val="6C7761"/>
                </a:solidFill>
                <a:latin typeface="Lucida Sans Unicode"/>
                <a:cs typeface="Lucida Sans Unicode"/>
              </a:rPr>
              <a:t> </a:t>
            </a:r>
            <a:r>
              <a:rPr sz="1400" spc="65" dirty="0">
                <a:solidFill>
                  <a:srgbClr val="6C7761"/>
                </a:solidFill>
                <a:latin typeface="Lucida Sans Unicode"/>
                <a:cs typeface="Lucida Sans Unicode"/>
              </a:rPr>
              <a:t>ganaderos</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artesanos</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son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también</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parte</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70" dirty="0">
                <a:solidFill>
                  <a:srgbClr val="6C7761"/>
                </a:solidFill>
                <a:latin typeface="Lucida Sans Unicode"/>
                <a:cs typeface="Lucida Sans Unicode"/>
              </a:rPr>
              <a:t> ADN.</a:t>
            </a:r>
            <a:endParaRPr sz="1400">
              <a:latin typeface="Lucida Sans Unicode"/>
              <a:cs typeface="Lucida Sans Unicode"/>
            </a:endParaRPr>
          </a:p>
        </p:txBody>
      </p:sp>
      <p:grpSp>
        <p:nvGrpSpPr>
          <p:cNvPr id="6" name="object 6"/>
          <p:cNvGrpSpPr/>
          <p:nvPr/>
        </p:nvGrpSpPr>
        <p:grpSpPr>
          <a:xfrm>
            <a:off x="615073" y="1653438"/>
            <a:ext cx="5413375" cy="2719070"/>
            <a:chOff x="615073" y="1653438"/>
            <a:chExt cx="5413375" cy="2719070"/>
          </a:xfrm>
        </p:grpSpPr>
        <p:sp>
          <p:nvSpPr>
            <p:cNvPr id="7" name="object 7"/>
            <p:cNvSpPr/>
            <p:nvPr/>
          </p:nvSpPr>
          <p:spPr>
            <a:xfrm>
              <a:off x="634123" y="1672488"/>
              <a:ext cx="5213985" cy="2529205"/>
            </a:xfrm>
            <a:custGeom>
              <a:avLst/>
              <a:gdLst/>
              <a:ahLst/>
              <a:cxnLst/>
              <a:rect l="l" t="t" r="r" b="b"/>
              <a:pathLst>
                <a:path w="5213985" h="2529204">
                  <a:moveTo>
                    <a:pt x="0" y="2528722"/>
                  </a:moveTo>
                  <a:lnTo>
                    <a:pt x="5213921" y="2528722"/>
                  </a:lnTo>
                  <a:lnTo>
                    <a:pt x="5213921" y="0"/>
                  </a:lnTo>
                  <a:lnTo>
                    <a:pt x="0" y="0"/>
                  </a:lnTo>
                  <a:lnTo>
                    <a:pt x="0" y="2528722"/>
                  </a:lnTo>
                  <a:close/>
                </a:path>
              </a:pathLst>
            </a:custGeom>
            <a:ln w="38100">
              <a:solidFill>
                <a:srgbClr val="D4CA9F"/>
              </a:solidFill>
            </a:ln>
          </p:spPr>
          <p:txBody>
            <a:bodyPr wrap="square" lIns="0" tIns="0" rIns="0" bIns="0" rtlCol="0"/>
            <a:lstStyle/>
            <a:p>
              <a:endParaRPr/>
            </a:p>
          </p:txBody>
        </p:sp>
        <p:pic>
          <p:nvPicPr>
            <p:cNvPr id="8" name="object 8"/>
            <p:cNvPicPr/>
            <p:nvPr/>
          </p:nvPicPr>
          <p:blipFill>
            <a:blip r:embed="rId2" cstate="print"/>
            <a:stretch>
              <a:fillRect/>
            </a:stretch>
          </p:blipFill>
          <p:spPr>
            <a:xfrm>
              <a:off x="814120" y="1824418"/>
              <a:ext cx="5213921" cy="2547772"/>
            </a:xfrm>
            <a:prstGeom prst="rect">
              <a:avLst/>
            </a:prstGeom>
          </p:spPr>
        </p:pic>
      </p:grpSp>
      <p:pic>
        <p:nvPicPr>
          <p:cNvPr id="17" name="Imagen 16" descr="Logotipo&#10;&#10;Descripción generada automáticamente">
            <a:extLst>
              <a:ext uri="{FF2B5EF4-FFF2-40B4-BE49-F238E27FC236}">
                <a16:creationId xmlns:a16="http://schemas.microsoft.com/office/drawing/2014/main" id="{8E066CFF-A3B2-9D9B-90D2-1EB5AE5C4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18" name="Imagen 17" descr="Logotipo, nombre de la empresa&#10;&#10;Descripción generada automáticamente">
            <a:extLst>
              <a:ext uri="{FF2B5EF4-FFF2-40B4-BE49-F238E27FC236}">
                <a16:creationId xmlns:a16="http://schemas.microsoft.com/office/drawing/2014/main" id="{C468C9AC-5B7E-3829-1CAD-97F99B911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0"/>
            <a:ext cx="5165991" cy="7199998"/>
          </a:xfrm>
          <a:prstGeom prst="rect">
            <a:avLst/>
          </a:prstGeom>
        </p:spPr>
      </p:pic>
      <p:sp>
        <p:nvSpPr>
          <p:cNvPr id="3" name="object 3"/>
          <p:cNvSpPr txBox="1"/>
          <p:nvPr/>
        </p:nvSpPr>
        <p:spPr>
          <a:xfrm>
            <a:off x="6160099" y="2584602"/>
            <a:ext cx="5916295" cy="4140835"/>
          </a:xfrm>
          <a:prstGeom prst="rect">
            <a:avLst/>
          </a:prstGeom>
        </p:spPr>
        <p:txBody>
          <a:bodyPr vert="horz" wrap="square" lIns="0" tIns="12700" rIns="0" bIns="0" rtlCol="0">
            <a:spAutoFit/>
          </a:bodyPr>
          <a:lstStyle/>
          <a:p>
            <a:pPr marL="12700" marR="32384">
              <a:lnSpc>
                <a:spcPct val="107200"/>
              </a:lnSpc>
              <a:spcBef>
                <a:spcPts val="100"/>
              </a:spcBef>
            </a:pPr>
            <a:r>
              <a:rPr sz="1400" spc="5" dirty="0">
                <a:solidFill>
                  <a:srgbClr val="6C7761"/>
                </a:solidFill>
                <a:latin typeface="Lucida Sans Unicode"/>
                <a:cs typeface="Lucida Sans Unicode"/>
              </a:rPr>
              <a:t>Ellas</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son</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las</a:t>
            </a:r>
            <a:r>
              <a:rPr sz="1400" spc="-65" dirty="0">
                <a:solidFill>
                  <a:srgbClr val="6C7761"/>
                </a:solidFill>
                <a:latin typeface="Lucida Sans Unicode"/>
                <a:cs typeface="Lucida Sans Unicode"/>
              </a:rPr>
              <a:t> </a:t>
            </a:r>
            <a:r>
              <a:rPr sz="1400" b="1" spc="20" dirty="0">
                <a:solidFill>
                  <a:srgbClr val="6C7761"/>
                </a:solidFill>
                <a:latin typeface="Tahoma"/>
                <a:cs typeface="Tahoma"/>
              </a:rPr>
              <a:t>protectoras</a:t>
            </a:r>
            <a:r>
              <a:rPr sz="1400" b="1" spc="-80" dirty="0">
                <a:solidFill>
                  <a:srgbClr val="6C7761"/>
                </a:solidFill>
                <a:latin typeface="Tahoma"/>
                <a:cs typeface="Tahoma"/>
              </a:rPr>
              <a:t> </a:t>
            </a:r>
            <a:r>
              <a:rPr sz="1400" b="1" spc="50" dirty="0">
                <a:solidFill>
                  <a:srgbClr val="6C7761"/>
                </a:solidFill>
                <a:latin typeface="Tahoma"/>
                <a:cs typeface="Tahoma"/>
              </a:rPr>
              <a:t>de</a:t>
            </a:r>
            <a:r>
              <a:rPr sz="1400" b="1" spc="-75" dirty="0">
                <a:solidFill>
                  <a:srgbClr val="6C7761"/>
                </a:solidFill>
                <a:latin typeface="Tahoma"/>
                <a:cs typeface="Tahoma"/>
              </a:rPr>
              <a:t> </a:t>
            </a:r>
            <a:r>
              <a:rPr sz="1400" b="1" spc="40" dirty="0">
                <a:solidFill>
                  <a:srgbClr val="6C7761"/>
                </a:solidFill>
                <a:latin typeface="Tahoma"/>
                <a:cs typeface="Tahoma"/>
              </a:rPr>
              <a:t>las</a:t>
            </a:r>
            <a:r>
              <a:rPr sz="1400" b="1" spc="-80" dirty="0">
                <a:solidFill>
                  <a:srgbClr val="6C7761"/>
                </a:solidFill>
                <a:latin typeface="Tahoma"/>
                <a:cs typeface="Tahoma"/>
              </a:rPr>
              <a:t> </a:t>
            </a:r>
            <a:r>
              <a:rPr sz="1400" b="1" spc="30" dirty="0">
                <a:solidFill>
                  <a:srgbClr val="6C7761"/>
                </a:solidFill>
                <a:latin typeface="Tahoma"/>
                <a:cs typeface="Tahoma"/>
              </a:rPr>
              <a:t>recetas</a:t>
            </a:r>
            <a:r>
              <a:rPr sz="1400" b="1" spc="-80" dirty="0">
                <a:solidFill>
                  <a:srgbClr val="6C7761"/>
                </a:solidFill>
                <a:latin typeface="Tahoma"/>
                <a:cs typeface="Tahoma"/>
              </a:rPr>
              <a:t> </a:t>
            </a:r>
            <a:r>
              <a:rPr sz="1400" b="1" spc="25" dirty="0">
                <a:solidFill>
                  <a:srgbClr val="6C7761"/>
                </a:solidFill>
                <a:latin typeface="Tahoma"/>
                <a:cs typeface="Tahoma"/>
              </a:rPr>
              <a:t>tradicionales</a:t>
            </a:r>
            <a:r>
              <a:rPr sz="1400" b="1" spc="-35" dirty="0">
                <a:solidFill>
                  <a:srgbClr val="6C7761"/>
                </a:solidFill>
                <a:latin typeface="Tahoma"/>
                <a:cs typeface="Tahoma"/>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región. </a:t>
            </a:r>
            <a:r>
              <a:rPr sz="1400" spc="-430" dirty="0">
                <a:solidFill>
                  <a:srgbClr val="6C7761"/>
                </a:solidFill>
                <a:latin typeface="Lucida Sans Unicode"/>
                <a:cs typeface="Lucida Sans Unicode"/>
              </a:rPr>
              <a:t> </a:t>
            </a:r>
            <a:r>
              <a:rPr sz="1400" spc="40" dirty="0">
                <a:solidFill>
                  <a:srgbClr val="6C7761"/>
                </a:solidFill>
                <a:latin typeface="Lucida Sans Unicode"/>
                <a:cs typeface="Lucida Sans Unicode"/>
              </a:rPr>
              <a:t>Son</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mujeres</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defienden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b="1" spc="55" dirty="0">
                <a:solidFill>
                  <a:srgbClr val="6C7761"/>
                </a:solidFill>
                <a:latin typeface="Tahoma"/>
                <a:cs typeface="Tahoma"/>
              </a:rPr>
              <a:t>cocina</a:t>
            </a:r>
            <a:r>
              <a:rPr sz="1400" b="1" spc="-80" dirty="0">
                <a:solidFill>
                  <a:srgbClr val="6C7761"/>
                </a:solidFill>
                <a:latin typeface="Tahoma"/>
                <a:cs typeface="Tahoma"/>
              </a:rPr>
              <a:t> </a:t>
            </a:r>
            <a:r>
              <a:rPr sz="1400" b="1" spc="50" dirty="0">
                <a:solidFill>
                  <a:srgbClr val="6C7761"/>
                </a:solidFill>
                <a:latin typeface="Tahoma"/>
                <a:cs typeface="Tahoma"/>
              </a:rPr>
              <a:t>de</a:t>
            </a:r>
            <a:r>
              <a:rPr sz="1400" b="1" spc="-80" dirty="0">
                <a:solidFill>
                  <a:srgbClr val="6C7761"/>
                </a:solidFill>
                <a:latin typeface="Tahoma"/>
                <a:cs typeface="Tahoma"/>
              </a:rPr>
              <a:t> </a:t>
            </a:r>
            <a:r>
              <a:rPr sz="1400" b="1" spc="20" dirty="0">
                <a:solidFill>
                  <a:srgbClr val="6C7761"/>
                </a:solidFill>
                <a:latin typeface="Tahoma"/>
                <a:cs typeface="Tahoma"/>
              </a:rPr>
              <a:t>puchero,</a:t>
            </a:r>
            <a:r>
              <a:rPr sz="1400" b="1" spc="-80" dirty="0">
                <a:solidFill>
                  <a:srgbClr val="6C7761"/>
                </a:solidFill>
                <a:latin typeface="Tahoma"/>
                <a:cs typeface="Tahoma"/>
              </a:rPr>
              <a:t> </a:t>
            </a:r>
            <a:r>
              <a:rPr sz="1400" b="1" spc="50" dirty="0">
                <a:solidFill>
                  <a:srgbClr val="6C7761"/>
                </a:solidFill>
                <a:latin typeface="Tahoma"/>
                <a:cs typeface="Tahoma"/>
              </a:rPr>
              <a:t>de</a:t>
            </a:r>
            <a:r>
              <a:rPr sz="1400" b="1" spc="-75" dirty="0">
                <a:solidFill>
                  <a:srgbClr val="6C7761"/>
                </a:solidFill>
                <a:latin typeface="Tahoma"/>
                <a:cs typeface="Tahoma"/>
              </a:rPr>
              <a:t> </a:t>
            </a:r>
            <a:r>
              <a:rPr sz="1400" b="1" spc="25" dirty="0">
                <a:solidFill>
                  <a:srgbClr val="6C7761"/>
                </a:solidFill>
                <a:latin typeface="Tahoma"/>
                <a:cs typeface="Tahoma"/>
              </a:rPr>
              <a:t>guisos</a:t>
            </a:r>
            <a:r>
              <a:rPr sz="1400" b="1" spc="-80" dirty="0">
                <a:solidFill>
                  <a:srgbClr val="6C7761"/>
                </a:solidFill>
                <a:latin typeface="Tahoma"/>
                <a:cs typeface="Tahoma"/>
              </a:rPr>
              <a:t> </a:t>
            </a:r>
            <a:r>
              <a:rPr sz="1400" b="1" spc="40" dirty="0">
                <a:solidFill>
                  <a:srgbClr val="6C7761"/>
                </a:solidFill>
                <a:latin typeface="Tahoma"/>
                <a:cs typeface="Tahoma"/>
              </a:rPr>
              <a:t>y</a:t>
            </a:r>
            <a:r>
              <a:rPr sz="1400" b="1" spc="-80" dirty="0">
                <a:solidFill>
                  <a:srgbClr val="6C7761"/>
                </a:solidFill>
                <a:latin typeface="Tahoma"/>
                <a:cs typeface="Tahoma"/>
              </a:rPr>
              <a:t> </a:t>
            </a:r>
            <a:r>
              <a:rPr sz="1400" b="1" spc="10" dirty="0">
                <a:solidFill>
                  <a:srgbClr val="6C7761"/>
                </a:solidFill>
                <a:latin typeface="Tahoma"/>
                <a:cs typeface="Tahoma"/>
              </a:rPr>
              <a:t>los </a:t>
            </a:r>
            <a:r>
              <a:rPr sz="1400" b="1" spc="15" dirty="0">
                <a:solidFill>
                  <a:srgbClr val="6C7761"/>
                </a:solidFill>
                <a:latin typeface="Tahoma"/>
                <a:cs typeface="Tahoma"/>
              </a:rPr>
              <a:t> </a:t>
            </a:r>
            <a:r>
              <a:rPr sz="1400" b="1" spc="30" dirty="0">
                <a:solidFill>
                  <a:srgbClr val="6C7761"/>
                </a:solidFill>
                <a:latin typeface="Tahoma"/>
                <a:cs typeface="Tahoma"/>
              </a:rPr>
              <a:t>productos</a:t>
            </a:r>
            <a:r>
              <a:rPr sz="1400" b="1" spc="-80" dirty="0">
                <a:solidFill>
                  <a:srgbClr val="6C7761"/>
                </a:solidFill>
                <a:latin typeface="Tahoma"/>
                <a:cs typeface="Tahoma"/>
              </a:rPr>
              <a:t> </a:t>
            </a:r>
            <a:r>
              <a:rPr sz="1400" b="1" spc="20" dirty="0">
                <a:solidFill>
                  <a:srgbClr val="6C7761"/>
                </a:solidFill>
                <a:latin typeface="Tahoma"/>
                <a:cs typeface="Tahoma"/>
              </a:rPr>
              <a:t>típicos</a:t>
            </a:r>
            <a:r>
              <a:rPr sz="1400" b="1" spc="-80" dirty="0">
                <a:solidFill>
                  <a:srgbClr val="6C7761"/>
                </a:solidFill>
                <a:latin typeface="Tahoma"/>
                <a:cs typeface="Tahoma"/>
              </a:rPr>
              <a:t> </a:t>
            </a:r>
            <a:r>
              <a:rPr sz="1400" b="1" spc="50" dirty="0">
                <a:solidFill>
                  <a:srgbClr val="6C7761"/>
                </a:solidFill>
                <a:latin typeface="Tahoma"/>
                <a:cs typeface="Tahoma"/>
              </a:rPr>
              <a:t>de</a:t>
            </a:r>
            <a:r>
              <a:rPr sz="1400" b="1" spc="-80" dirty="0">
                <a:solidFill>
                  <a:srgbClr val="6C7761"/>
                </a:solidFill>
                <a:latin typeface="Tahoma"/>
                <a:cs typeface="Tahoma"/>
              </a:rPr>
              <a:t> </a:t>
            </a:r>
            <a:r>
              <a:rPr sz="1400" b="1" spc="20" dirty="0">
                <a:solidFill>
                  <a:srgbClr val="6C7761"/>
                </a:solidFill>
                <a:latin typeface="Tahoma"/>
                <a:cs typeface="Tahoma"/>
              </a:rPr>
              <a:t>nuestra</a:t>
            </a:r>
            <a:r>
              <a:rPr sz="1400" b="1" spc="-80" dirty="0">
                <a:solidFill>
                  <a:srgbClr val="6C7761"/>
                </a:solidFill>
                <a:latin typeface="Tahoma"/>
                <a:cs typeface="Tahoma"/>
              </a:rPr>
              <a:t> </a:t>
            </a:r>
            <a:r>
              <a:rPr sz="1400" b="1" spc="20" dirty="0">
                <a:solidFill>
                  <a:srgbClr val="6C7761"/>
                </a:solidFill>
                <a:latin typeface="Tahoma"/>
                <a:cs typeface="Tahoma"/>
              </a:rPr>
              <a:t>cultura</a:t>
            </a:r>
            <a:r>
              <a:rPr sz="1400" b="1" spc="-80" dirty="0">
                <a:solidFill>
                  <a:srgbClr val="6C7761"/>
                </a:solidFill>
                <a:latin typeface="Tahoma"/>
                <a:cs typeface="Tahoma"/>
              </a:rPr>
              <a:t> </a:t>
            </a:r>
            <a:r>
              <a:rPr sz="1400" b="1" spc="20" dirty="0">
                <a:solidFill>
                  <a:srgbClr val="6C7761"/>
                </a:solidFill>
                <a:latin typeface="Tahoma"/>
                <a:cs typeface="Tahoma"/>
              </a:rPr>
              <a:t>alimenticia.</a:t>
            </a:r>
            <a:endParaRPr sz="1400" dirty="0">
              <a:latin typeface="Tahoma"/>
              <a:cs typeface="Tahoma"/>
            </a:endParaRPr>
          </a:p>
          <a:p>
            <a:pPr>
              <a:lnSpc>
                <a:spcPct val="100000"/>
              </a:lnSpc>
              <a:spcBef>
                <a:spcPts val="45"/>
              </a:spcBef>
            </a:pPr>
            <a:endParaRPr sz="1450" dirty="0">
              <a:latin typeface="Tahoma"/>
              <a:cs typeface="Tahoma"/>
            </a:endParaRPr>
          </a:p>
          <a:p>
            <a:pPr marL="12700" marR="56515">
              <a:lnSpc>
                <a:spcPct val="107200"/>
              </a:lnSpc>
            </a:pPr>
            <a:r>
              <a:rPr sz="1400" spc="10" dirty="0">
                <a:solidFill>
                  <a:srgbClr val="6C7761"/>
                </a:solidFill>
                <a:latin typeface="Lucida Sans Unicode"/>
                <a:cs typeface="Lucida Sans Unicode"/>
              </a:rPr>
              <a:t>Fueron</a:t>
            </a:r>
            <a:r>
              <a:rPr sz="1400" spc="-60" dirty="0">
                <a:solidFill>
                  <a:srgbClr val="6C7761"/>
                </a:solidFill>
                <a:latin typeface="Lucida Sans Unicode"/>
                <a:cs typeface="Lucida Sans Unicode"/>
              </a:rPr>
              <a:t> </a:t>
            </a:r>
            <a:r>
              <a:rPr sz="1400" spc="35" dirty="0">
                <a:solidFill>
                  <a:srgbClr val="6C7761"/>
                </a:solidFill>
                <a:latin typeface="Lucida Sans Unicode"/>
                <a:cs typeface="Lucida Sans Unicode"/>
              </a:rPr>
              <a:t>precursoras</a:t>
            </a:r>
            <a:r>
              <a:rPr sz="1400" spc="-6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0" dirty="0">
                <a:solidFill>
                  <a:srgbClr val="6C7761"/>
                </a:solidFill>
                <a:latin typeface="Lucida Sans Unicode"/>
                <a:cs typeface="Lucida Sans Unicode"/>
              </a:rPr>
              <a:t> </a:t>
            </a:r>
            <a:r>
              <a:rPr sz="1400" spc="50" dirty="0">
                <a:solidFill>
                  <a:srgbClr val="6C7761"/>
                </a:solidFill>
                <a:latin typeface="Lucida Sans Unicode"/>
                <a:cs typeface="Lucida Sans Unicode"/>
              </a:rPr>
              <a:t>tendencias</a:t>
            </a:r>
            <a:r>
              <a:rPr sz="1400" spc="-60" dirty="0">
                <a:solidFill>
                  <a:srgbClr val="6C7761"/>
                </a:solidFill>
                <a:latin typeface="Lucida Sans Unicode"/>
                <a:cs typeface="Lucida Sans Unicode"/>
              </a:rPr>
              <a:t> </a:t>
            </a:r>
            <a:r>
              <a:rPr sz="1400" spc="50" dirty="0">
                <a:solidFill>
                  <a:srgbClr val="6C7761"/>
                </a:solidFill>
                <a:latin typeface="Lucida Sans Unicode"/>
                <a:cs typeface="Lucida Sans Unicode"/>
              </a:rPr>
              <a:t>gastronómicas</a:t>
            </a:r>
            <a:r>
              <a:rPr sz="1400" spc="-6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60" dirty="0">
                <a:solidFill>
                  <a:srgbClr val="6C7761"/>
                </a:solidFill>
                <a:latin typeface="Lucida Sans Unicode"/>
                <a:cs typeface="Lucida Sans Unicode"/>
              </a:rPr>
              <a:t> </a:t>
            </a:r>
            <a:r>
              <a:rPr sz="1400" spc="30" dirty="0">
                <a:solidFill>
                  <a:srgbClr val="6C7761"/>
                </a:solidFill>
                <a:latin typeface="Lucida Sans Unicode"/>
                <a:cs typeface="Lucida Sans Unicode"/>
              </a:rPr>
              <a:t>llegarían</a:t>
            </a:r>
            <a:r>
              <a:rPr sz="1400" spc="-60" dirty="0">
                <a:solidFill>
                  <a:srgbClr val="6C7761"/>
                </a:solidFill>
                <a:latin typeface="Lucida Sans Unicode"/>
                <a:cs typeface="Lucida Sans Unicode"/>
              </a:rPr>
              <a:t> </a:t>
            </a:r>
            <a:r>
              <a:rPr sz="1400" spc="170" dirty="0">
                <a:solidFill>
                  <a:srgbClr val="6C7761"/>
                </a:solidFill>
                <a:latin typeface="Lucida Sans Unicode"/>
                <a:cs typeface="Lucida Sans Unicode"/>
              </a:rPr>
              <a:t>a </a:t>
            </a:r>
            <a:r>
              <a:rPr sz="1400" spc="-425" dirty="0">
                <a:solidFill>
                  <a:srgbClr val="6C7761"/>
                </a:solidFill>
                <a:latin typeface="Lucida Sans Unicode"/>
                <a:cs typeface="Lucida Sans Unicode"/>
              </a:rPr>
              <a:t> </a:t>
            </a:r>
            <a:r>
              <a:rPr sz="1400" spc="15" dirty="0">
                <a:solidFill>
                  <a:srgbClr val="6C7761"/>
                </a:solidFill>
                <a:latin typeface="Lucida Sans Unicode"/>
                <a:cs typeface="Lucida Sans Unicode"/>
              </a:rPr>
              <a:t>popularizarse</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ámbito</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culinario</a:t>
            </a:r>
            <a:r>
              <a:rPr sz="1400" spc="-60" dirty="0">
                <a:solidFill>
                  <a:srgbClr val="6C7761"/>
                </a:solidFill>
                <a:latin typeface="Lucida Sans Unicode"/>
                <a:cs typeface="Lucida Sans Unicode"/>
              </a:rPr>
              <a:t> </a:t>
            </a:r>
            <a:r>
              <a:rPr sz="1400" spc="60" dirty="0">
                <a:solidFill>
                  <a:srgbClr val="6C7761"/>
                </a:solidFill>
                <a:latin typeface="Lucida Sans Unicode"/>
                <a:cs typeface="Lucida Sans Unicode"/>
              </a:rPr>
              <a:t>años</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después,</a:t>
            </a:r>
            <a:r>
              <a:rPr sz="1400" spc="-65" dirty="0">
                <a:solidFill>
                  <a:srgbClr val="6C7761"/>
                </a:solidFill>
                <a:latin typeface="Lucida Sans Unicode"/>
                <a:cs typeface="Lucida Sans Unicode"/>
              </a:rPr>
              <a:t> </a:t>
            </a:r>
            <a:r>
              <a:rPr sz="1400" spc="45" dirty="0">
                <a:solidFill>
                  <a:srgbClr val="6C7761"/>
                </a:solidFill>
                <a:latin typeface="Lucida Sans Unicode"/>
                <a:cs typeface="Lucida Sans Unicode"/>
              </a:rPr>
              <a:t>pues</a:t>
            </a:r>
            <a:r>
              <a:rPr sz="1400" spc="-65" dirty="0">
                <a:solidFill>
                  <a:srgbClr val="6C7761"/>
                </a:solidFill>
                <a:latin typeface="Lucida Sans Unicode"/>
                <a:cs typeface="Lucida Sans Unicode"/>
              </a:rPr>
              <a:t> </a:t>
            </a:r>
            <a:r>
              <a:rPr sz="1400" b="1" spc="20" dirty="0">
                <a:solidFill>
                  <a:srgbClr val="6C7761"/>
                </a:solidFill>
                <a:latin typeface="Tahoma"/>
                <a:cs typeface="Tahoma"/>
              </a:rPr>
              <a:t>ellas</a:t>
            </a:r>
            <a:r>
              <a:rPr sz="1400" b="1" spc="-75" dirty="0">
                <a:solidFill>
                  <a:srgbClr val="6C7761"/>
                </a:solidFill>
                <a:latin typeface="Tahoma"/>
                <a:cs typeface="Tahoma"/>
              </a:rPr>
              <a:t> </a:t>
            </a:r>
            <a:r>
              <a:rPr sz="1400" b="1" spc="75" dirty="0">
                <a:solidFill>
                  <a:srgbClr val="6C7761"/>
                </a:solidFill>
                <a:latin typeface="Tahoma"/>
                <a:cs typeface="Tahoma"/>
              </a:rPr>
              <a:t>ya </a:t>
            </a:r>
            <a:r>
              <a:rPr sz="1400" b="1" spc="80" dirty="0">
                <a:solidFill>
                  <a:srgbClr val="6C7761"/>
                </a:solidFill>
                <a:latin typeface="Tahoma"/>
                <a:cs typeface="Tahoma"/>
              </a:rPr>
              <a:t> </a:t>
            </a:r>
            <a:r>
              <a:rPr sz="1400" b="1" spc="105" dirty="0">
                <a:solidFill>
                  <a:srgbClr val="6C7761"/>
                </a:solidFill>
                <a:latin typeface="Trebuchet MS"/>
                <a:cs typeface="Trebuchet MS"/>
              </a:rPr>
              <a:t>practicaban </a:t>
            </a:r>
            <a:r>
              <a:rPr sz="1400" b="1" spc="85" dirty="0">
                <a:solidFill>
                  <a:srgbClr val="6C7761"/>
                </a:solidFill>
                <a:latin typeface="Trebuchet MS"/>
                <a:cs typeface="Trebuchet MS"/>
              </a:rPr>
              <a:t>la </a:t>
            </a:r>
            <a:r>
              <a:rPr sz="1400" b="1" spc="45" dirty="0">
                <a:solidFill>
                  <a:srgbClr val="6C7761"/>
                </a:solidFill>
                <a:latin typeface="Trebuchet MS"/>
                <a:cs typeface="Trebuchet MS"/>
              </a:rPr>
              <a:t>filosofía </a:t>
            </a:r>
            <a:r>
              <a:rPr sz="1400" b="1" spc="30" dirty="0">
                <a:solidFill>
                  <a:srgbClr val="6C7761"/>
                </a:solidFill>
                <a:latin typeface="Trebuchet MS"/>
                <a:cs typeface="Trebuchet MS"/>
              </a:rPr>
              <a:t>“kilómetro </a:t>
            </a:r>
            <a:r>
              <a:rPr sz="1400" b="1" spc="20" dirty="0">
                <a:solidFill>
                  <a:srgbClr val="6C7761"/>
                </a:solidFill>
                <a:latin typeface="Trebuchet MS"/>
                <a:cs typeface="Trebuchet MS"/>
              </a:rPr>
              <a:t>cero” </a:t>
            </a:r>
            <a:r>
              <a:rPr sz="1400" spc="55" dirty="0">
                <a:solidFill>
                  <a:srgbClr val="6C7761"/>
                </a:solidFill>
                <a:latin typeface="Lucida Sans Unicode"/>
                <a:cs typeface="Lucida Sans Unicode"/>
              </a:rPr>
              <a:t>al </a:t>
            </a:r>
            <a:r>
              <a:rPr sz="1400" spc="50" dirty="0">
                <a:solidFill>
                  <a:srgbClr val="6C7761"/>
                </a:solidFill>
                <a:latin typeface="Lucida Sans Unicode"/>
                <a:cs typeface="Lucida Sans Unicode"/>
              </a:rPr>
              <a:t>preparar </a:t>
            </a:r>
            <a:r>
              <a:rPr sz="1400" spc="20" dirty="0">
                <a:solidFill>
                  <a:srgbClr val="6C7761"/>
                </a:solidFill>
                <a:latin typeface="Lucida Sans Unicode"/>
                <a:cs typeface="Lucida Sans Unicode"/>
              </a:rPr>
              <a:t>sus </a:t>
            </a:r>
            <a:r>
              <a:rPr sz="1400" spc="35" dirty="0">
                <a:solidFill>
                  <a:srgbClr val="6C7761"/>
                </a:solidFill>
                <a:latin typeface="Lucida Sans Unicode"/>
                <a:cs typeface="Lucida Sans Unicode"/>
              </a:rPr>
              <a:t>platos </a:t>
            </a:r>
            <a:r>
              <a:rPr sz="1400" spc="40" dirty="0">
                <a:solidFill>
                  <a:srgbClr val="6C7761"/>
                </a:solidFill>
                <a:latin typeface="Lucida Sans Unicode"/>
                <a:cs typeface="Lucida Sans Unicode"/>
              </a:rPr>
              <a:t> </a:t>
            </a:r>
            <a:r>
              <a:rPr sz="1400" spc="65" dirty="0">
                <a:solidFill>
                  <a:srgbClr val="6C7761"/>
                </a:solidFill>
                <a:latin typeface="Lucida Sans Unicode"/>
                <a:cs typeface="Lucida Sans Unicode"/>
              </a:rPr>
              <a:t>con </a:t>
            </a:r>
            <a:r>
              <a:rPr sz="1400" spc="35" dirty="0">
                <a:solidFill>
                  <a:srgbClr val="6C7761"/>
                </a:solidFill>
                <a:latin typeface="Lucida Sans Unicode"/>
                <a:cs typeface="Lucida Sans Unicode"/>
              </a:rPr>
              <a:t>productos </a:t>
            </a:r>
            <a:r>
              <a:rPr sz="1400" spc="75" dirty="0">
                <a:solidFill>
                  <a:srgbClr val="6C7761"/>
                </a:solidFill>
                <a:latin typeface="Lucida Sans Unicode"/>
                <a:cs typeface="Lucida Sans Unicode"/>
              </a:rPr>
              <a:t>de </a:t>
            </a:r>
            <a:r>
              <a:rPr sz="1400" dirty="0">
                <a:solidFill>
                  <a:srgbClr val="6C7761"/>
                </a:solidFill>
                <a:latin typeface="Lucida Sans Unicode"/>
                <a:cs typeface="Lucida Sans Unicode"/>
              </a:rPr>
              <a:t>proximidad, </a:t>
            </a:r>
            <a:r>
              <a:rPr sz="1400" spc="55" dirty="0">
                <a:solidFill>
                  <a:srgbClr val="6C7761"/>
                </a:solidFill>
                <a:latin typeface="Lucida Sans Unicode"/>
                <a:cs typeface="Lucida Sans Unicode"/>
              </a:rPr>
              <a:t>generando </a:t>
            </a:r>
            <a:r>
              <a:rPr sz="1400" spc="25" dirty="0">
                <a:solidFill>
                  <a:srgbClr val="6C7761"/>
                </a:solidFill>
                <a:latin typeface="Lucida Sans Unicode"/>
                <a:cs typeface="Lucida Sans Unicode"/>
              </a:rPr>
              <a:t>sinergias </a:t>
            </a:r>
            <a:r>
              <a:rPr sz="1400" spc="40" dirty="0">
                <a:solidFill>
                  <a:srgbClr val="6C7761"/>
                </a:solidFill>
                <a:latin typeface="Lucida Sans Unicode"/>
                <a:cs typeface="Lucida Sans Unicode"/>
              </a:rPr>
              <a:t>sociales </a:t>
            </a:r>
            <a:r>
              <a:rPr sz="1400" spc="55" dirty="0">
                <a:solidFill>
                  <a:srgbClr val="6C7761"/>
                </a:solidFill>
                <a:latin typeface="Lucida Sans Unicode"/>
                <a:cs typeface="Lucida Sans Unicode"/>
              </a:rPr>
              <a:t>y </a:t>
            </a:r>
            <a:r>
              <a:rPr sz="1400" spc="60" dirty="0">
                <a:solidFill>
                  <a:srgbClr val="6C7761"/>
                </a:solidFill>
                <a:latin typeface="Lucida Sans Unicode"/>
                <a:cs typeface="Lucida Sans Unicode"/>
              </a:rPr>
              <a:t> </a:t>
            </a:r>
            <a:r>
              <a:rPr sz="1400" spc="70" dirty="0">
                <a:solidFill>
                  <a:srgbClr val="6C7761"/>
                </a:solidFill>
                <a:latin typeface="Lucida Sans Unicode"/>
                <a:cs typeface="Lucida Sans Unicode"/>
              </a:rPr>
              <a:t>económicas </a:t>
            </a:r>
            <a:r>
              <a:rPr sz="1400" spc="55" dirty="0">
                <a:solidFill>
                  <a:srgbClr val="6C7761"/>
                </a:solidFill>
                <a:latin typeface="Lucida Sans Unicode"/>
                <a:cs typeface="Lucida Sans Unicode"/>
              </a:rPr>
              <a:t>en </a:t>
            </a:r>
            <a:r>
              <a:rPr sz="1400" spc="20" dirty="0">
                <a:solidFill>
                  <a:srgbClr val="6C7761"/>
                </a:solidFill>
                <a:latin typeface="Lucida Sans Unicode"/>
                <a:cs typeface="Lucida Sans Unicode"/>
              </a:rPr>
              <a:t>su </a:t>
            </a:r>
            <a:r>
              <a:rPr sz="1400" spc="-5" dirty="0">
                <a:solidFill>
                  <a:srgbClr val="6C7761"/>
                </a:solidFill>
                <a:latin typeface="Lucida Sans Unicode"/>
                <a:cs typeface="Lucida Sans Unicode"/>
              </a:rPr>
              <a:t>entorno, </a:t>
            </a:r>
            <a:r>
              <a:rPr sz="1400" spc="55" dirty="0">
                <a:solidFill>
                  <a:srgbClr val="6C7761"/>
                </a:solidFill>
                <a:latin typeface="Lucida Sans Unicode"/>
                <a:cs typeface="Lucida Sans Unicode"/>
              </a:rPr>
              <a:t>y </a:t>
            </a:r>
            <a:r>
              <a:rPr sz="1400" spc="75" dirty="0">
                <a:solidFill>
                  <a:srgbClr val="6C7761"/>
                </a:solidFill>
                <a:latin typeface="Lucida Sans Unicode"/>
                <a:cs typeface="Lucida Sans Unicode"/>
              </a:rPr>
              <a:t>basando </a:t>
            </a:r>
            <a:r>
              <a:rPr sz="1400" spc="20" dirty="0">
                <a:solidFill>
                  <a:srgbClr val="6C7761"/>
                </a:solidFill>
                <a:latin typeface="Lucida Sans Unicode"/>
                <a:cs typeface="Lucida Sans Unicode"/>
              </a:rPr>
              <a:t>su </a:t>
            </a:r>
            <a:r>
              <a:rPr sz="1400" spc="70" dirty="0">
                <a:solidFill>
                  <a:srgbClr val="6C7761"/>
                </a:solidFill>
                <a:latin typeface="Lucida Sans Unicode"/>
                <a:cs typeface="Lucida Sans Unicode"/>
              </a:rPr>
              <a:t>cocina </a:t>
            </a:r>
            <a:r>
              <a:rPr sz="1400" spc="55" dirty="0">
                <a:solidFill>
                  <a:srgbClr val="6C7761"/>
                </a:solidFill>
                <a:latin typeface="Lucida Sans Unicode"/>
                <a:cs typeface="Lucida Sans Unicode"/>
              </a:rPr>
              <a:t>en materias </a:t>
            </a:r>
            <a:r>
              <a:rPr sz="1400" spc="60" dirty="0">
                <a:solidFill>
                  <a:srgbClr val="6C7761"/>
                </a:solidFill>
                <a:latin typeface="Lucida Sans Unicode"/>
                <a:cs typeface="Lucida Sans Unicode"/>
              </a:rPr>
              <a:t> </a:t>
            </a:r>
            <a:r>
              <a:rPr sz="1400" spc="45" dirty="0">
                <a:solidFill>
                  <a:srgbClr val="6C7761"/>
                </a:solidFill>
                <a:latin typeface="Lucida Sans Unicode"/>
                <a:cs typeface="Lucida Sans Unicode"/>
              </a:rPr>
              <a:t>primas</a:t>
            </a:r>
            <a:r>
              <a:rPr sz="1400" spc="-70" dirty="0">
                <a:solidFill>
                  <a:srgbClr val="6C7761"/>
                </a:solidFill>
                <a:latin typeface="Lucida Sans Unicode"/>
                <a:cs typeface="Lucida Sans Unicode"/>
              </a:rPr>
              <a:t> </a:t>
            </a:r>
            <a:r>
              <a:rPr sz="1400" dirty="0">
                <a:solidFill>
                  <a:srgbClr val="6C7761"/>
                </a:solidFill>
                <a:latin typeface="Lucida Sans Unicode"/>
                <a:cs typeface="Lucida Sans Unicode"/>
              </a:rPr>
              <a:t>sostenibles,</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saludables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ecológicas.</a:t>
            </a:r>
            <a:endParaRPr sz="1400" dirty="0">
              <a:latin typeface="Lucida Sans Unicode"/>
              <a:cs typeface="Lucida Sans Unicode"/>
            </a:endParaRPr>
          </a:p>
          <a:p>
            <a:pPr>
              <a:lnSpc>
                <a:spcPct val="100000"/>
              </a:lnSpc>
              <a:spcBef>
                <a:spcPts val="30"/>
              </a:spcBef>
            </a:pPr>
            <a:endParaRPr sz="1150" dirty="0">
              <a:latin typeface="Lucida Sans Unicode"/>
              <a:cs typeface="Lucida Sans Unicode"/>
            </a:endParaRPr>
          </a:p>
          <a:p>
            <a:pPr marL="12700" marR="5080">
              <a:lnSpc>
                <a:spcPct val="107200"/>
              </a:lnSpc>
              <a:spcBef>
                <a:spcPts val="5"/>
              </a:spcBef>
            </a:pPr>
            <a:r>
              <a:rPr sz="1400" spc="-55"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b="1" spc="50" dirty="0">
                <a:solidFill>
                  <a:srgbClr val="6C7761"/>
                </a:solidFill>
                <a:latin typeface="Tahoma"/>
                <a:cs typeface="Tahoma"/>
              </a:rPr>
              <a:t>Club</a:t>
            </a:r>
            <a:r>
              <a:rPr sz="1400" b="1" spc="-75" dirty="0">
                <a:solidFill>
                  <a:srgbClr val="6C7761"/>
                </a:solidFill>
                <a:latin typeface="Tahoma"/>
                <a:cs typeface="Tahoma"/>
              </a:rPr>
              <a:t> </a:t>
            </a:r>
            <a:r>
              <a:rPr sz="1400" b="1" spc="50" dirty="0">
                <a:solidFill>
                  <a:srgbClr val="6C7761"/>
                </a:solidFill>
                <a:latin typeface="Tahoma"/>
                <a:cs typeface="Tahoma"/>
              </a:rPr>
              <a:t>de</a:t>
            </a:r>
            <a:r>
              <a:rPr sz="1400" b="1" spc="-80" dirty="0">
                <a:solidFill>
                  <a:srgbClr val="6C7761"/>
                </a:solidFill>
                <a:latin typeface="Tahoma"/>
                <a:cs typeface="Tahoma"/>
              </a:rPr>
              <a:t> </a:t>
            </a:r>
            <a:r>
              <a:rPr sz="1400" b="1" spc="25" dirty="0">
                <a:solidFill>
                  <a:srgbClr val="6C7761"/>
                </a:solidFill>
                <a:latin typeface="Tahoma"/>
                <a:cs typeface="Tahoma"/>
              </a:rPr>
              <a:t>Guisanderas,</a:t>
            </a:r>
            <a:r>
              <a:rPr sz="1400" b="1" spc="-35" dirty="0">
                <a:solidFill>
                  <a:srgbClr val="6C7761"/>
                </a:solidFill>
                <a:latin typeface="Tahoma"/>
                <a:cs typeface="Tahoma"/>
              </a:rPr>
              <a:t> </a:t>
            </a:r>
            <a:r>
              <a:rPr sz="1400" spc="60" dirty="0">
                <a:solidFill>
                  <a:srgbClr val="6C7761"/>
                </a:solidFill>
                <a:latin typeface="Lucida Sans Unicode"/>
                <a:cs typeface="Lucida Sans Unicode"/>
              </a:rPr>
              <a:t>que</a:t>
            </a:r>
            <a:r>
              <a:rPr sz="1400" spc="-65" dirty="0">
                <a:solidFill>
                  <a:srgbClr val="6C7761"/>
                </a:solidFill>
                <a:latin typeface="Lucida Sans Unicode"/>
                <a:cs typeface="Lucida Sans Unicode"/>
              </a:rPr>
              <a:t> </a:t>
            </a:r>
            <a:r>
              <a:rPr sz="1400" spc="140" dirty="0">
                <a:solidFill>
                  <a:srgbClr val="6C7761"/>
                </a:solidFill>
                <a:latin typeface="Lucida Sans Unicode"/>
                <a:cs typeface="Lucida Sans Unicode"/>
              </a:rPr>
              <a:t>acaba</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cumplir</a:t>
            </a:r>
            <a:r>
              <a:rPr sz="1400" spc="-65" dirty="0">
                <a:solidFill>
                  <a:srgbClr val="6C7761"/>
                </a:solidFill>
                <a:latin typeface="Lucida Sans Unicode"/>
                <a:cs typeface="Lucida Sans Unicode"/>
              </a:rPr>
              <a:t> </a:t>
            </a:r>
            <a:r>
              <a:rPr sz="1400" spc="-45" dirty="0">
                <a:solidFill>
                  <a:srgbClr val="6C7761"/>
                </a:solidFill>
                <a:latin typeface="Lucida Sans Unicode"/>
                <a:cs typeface="Lucida Sans Unicode"/>
              </a:rPr>
              <a:t>25</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años</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historia </a:t>
            </a:r>
            <a:r>
              <a:rPr sz="1400" spc="-430" dirty="0">
                <a:solidFill>
                  <a:srgbClr val="6C7761"/>
                </a:solidFill>
                <a:latin typeface="Lucida Sans Unicode"/>
                <a:cs typeface="Lucida Sans Unicode"/>
              </a:rPr>
              <a:t> </a:t>
            </a:r>
            <a:r>
              <a:rPr sz="1400" spc="55" dirty="0">
                <a:solidFill>
                  <a:srgbClr val="6C7761"/>
                </a:solidFill>
                <a:latin typeface="Lucida Sans Unicode"/>
                <a:cs typeface="Lucida Sans Unicode"/>
              </a:rPr>
              <a:t>y </a:t>
            </a:r>
            <a:r>
              <a:rPr sz="1400" spc="65" dirty="0">
                <a:solidFill>
                  <a:srgbClr val="6C7761"/>
                </a:solidFill>
                <a:latin typeface="Lucida Sans Unicode"/>
                <a:cs typeface="Lucida Sans Unicode"/>
              </a:rPr>
              <a:t>está </a:t>
            </a:r>
            <a:r>
              <a:rPr sz="1400" spc="45" dirty="0">
                <a:solidFill>
                  <a:srgbClr val="6C7761"/>
                </a:solidFill>
                <a:latin typeface="Lucida Sans Unicode"/>
                <a:cs typeface="Lucida Sans Unicode"/>
              </a:rPr>
              <a:t>formado </a:t>
            </a:r>
            <a:r>
              <a:rPr sz="1400" spc="15" dirty="0">
                <a:solidFill>
                  <a:srgbClr val="6C7761"/>
                </a:solidFill>
                <a:latin typeface="Lucida Sans Unicode"/>
                <a:cs typeface="Lucida Sans Unicode"/>
              </a:rPr>
              <a:t>por </a:t>
            </a:r>
            <a:r>
              <a:rPr sz="1400" b="1" spc="105" dirty="0">
                <a:solidFill>
                  <a:srgbClr val="6C7761"/>
                </a:solidFill>
                <a:latin typeface="Lucida Sans Unicode"/>
                <a:cs typeface="Lucida Sans Unicode"/>
              </a:rPr>
              <a:t>más </a:t>
            </a:r>
            <a:r>
              <a:rPr sz="1400" b="1" spc="75" dirty="0">
                <a:solidFill>
                  <a:srgbClr val="6C7761"/>
                </a:solidFill>
                <a:latin typeface="Lucida Sans Unicode"/>
                <a:cs typeface="Lucida Sans Unicode"/>
              </a:rPr>
              <a:t>de </a:t>
            </a:r>
            <a:r>
              <a:rPr sz="1400" b="1" spc="-10" dirty="0">
                <a:solidFill>
                  <a:srgbClr val="6C7761"/>
                </a:solidFill>
                <a:latin typeface="Lucida Sans Unicode"/>
                <a:cs typeface="Lucida Sans Unicode"/>
              </a:rPr>
              <a:t>40 </a:t>
            </a:r>
            <a:r>
              <a:rPr sz="1400" b="1" spc="5" dirty="0">
                <a:solidFill>
                  <a:srgbClr val="6C7761"/>
                </a:solidFill>
                <a:latin typeface="Lucida Sans Unicode"/>
                <a:cs typeface="Lucida Sans Unicode"/>
              </a:rPr>
              <a:t>mujeres</a:t>
            </a:r>
            <a:r>
              <a:rPr sz="1400" spc="5" dirty="0">
                <a:solidFill>
                  <a:srgbClr val="6C7761"/>
                </a:solidFill>
                <a:latin typeface="Lucida Sans Unicode"/>
                <a:cs typeface="Lucida Sans Unicode"/>
              </a:rPr>
              <a:t>, </a:t>
            </a:r>
            <a:r>
              <a:rPr sz="1400" spc="65" dirty="0">
                <a:solidFill>
                  <a:srgbClr val="6C7761"/>
                </a:solidFill>
                <a:latin typeface="Lucida Sans Unicode"/>
                <a:cs typeface="Lucida Sans Unicode"/>
              </a:rPr>
              <a:t>está </a:t>
            </a:r>
            <a:r>
              <a:rPr sz="1400" spc="35" dirty="0">
                <a:solidFill>
                  <a:srgbClr val="6C7761"/>
                </a:solidFill>
                <a:latin typeface="Lucida Sans Unicode"/>
                <a:cs typeface="Lucida Sans Unicode"/>
              </a:rPr>
              <a:t>logrando </a:t>
            </a:r>
            <a:r>
              <a:rPr sz="1400" spc="40" dirty="0">
                <a:solidFill>
                  <a:srgbClr val="6C7761"/>
                </a:solidFill>
                <a:latin typeface="Lucida Sans Unicode"/>
                <a:cs typeface="Lucida Sans Unicode"/>
              </a:rPr>
              <a:t>renovar </a:t>
            </a:r>
            <a:r>
              <a:rPr sz="1400" spc="85" dirty="0">
                <a:solidFill>
                  <a:srgbClr val="6C7761"/>
                </a:solidFill>
                <a:latin typeface="Lucida Sans Unicode"/>
                <a:cs typeface="Lucida Sans Unicode"/>
              </a:rPr>
              <a:t>e </a:t>
            </a:r>
            <a:r>
              <a:rPr sz="1400" spc="-430" dirty="0">
                <a:solidFill>
                  <a:srgbClr val="6C7761"/>
                </a:solidFill>
                <a:latin typeface="Lucida Sans Unicode"/>
                <a:cs typeface="Lucida Sans Unicode"/>
              </a:rPr>
              <a:t> </a:t>
            </a:r>
            <a:r>
              <a:rPr sz="1400" spc="20" dirty="0">
                <a:solidFill>
                  <a:srgbClr val="6C7761"/>
                </a:solidFill>
                <a:latin typeface="Lucida Sans Unicode"/>
                <a:cs typeface="Lucida Sans Unicode"/>
              </a:rPr>
              <a:t>integrar</a:t>
            </a:r>
            <a:r>
              <a:rPr sz="1400" spc="-70" dirty="0">
                <a:solidFill>
                  <a:srgbClr val="6C7761"/>
                </a:solidFill>
                <a:latin typeface="Lucida Sans Unicode"/>
                <a:cs typeface="Lucida Sans Unicode"/>
              </a:rPr>
              <a:t> </a:t>
            </a:r>
            <a:r>
              <a:rPr sz="1400" spc="170" dirty="0">
                <a:solidFill>
                  <a:srgbClr val="6C7761"/>
                </a:solidFill>
                <a:latin typeface="Lucida Sans Unicode"/>
                <a:cs typeface="Lucida Sans Unicode"/>
              </a:rPr>
              <a:t>a</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jóvenes</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valores</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femeninos</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65" dirty="0">
                <a:solidFill>
                  <a:srgbClr val="6C7761"/>
                </a:solidFill>
                <a:latin typeface="Lucida Sans Unicode"/>
                <a:cs typeface="Lucida Sans Unicode"/>
              </a:rPr>
              <a:t> </a:t>
            </a:r>
            <a:r>
              <a:rPr sz="1400" spc="40" dirty="0">
                <a:solidFill>
                  <a:srgbClr val="6C7761"/>
                </a:solidFill>
                <a:latin typeface="Lucida Sans Unicode"/>
                <a:cs typeface="Lucida Sans Unicode"/>
              </a:rPr>
              <a:t>cocina.</a:t>
            </a:r>
            <a:endParaRPr sz="1400" dirty="0">
              <a:latin typeface="Lucida Sans Unicode"/>
              <a:cs typeface="Lucida Sans Unicode"/>
            </a:endParaRPr>
          </a:p>
          <a:p>
            <a:pPr>
              <a:lnSpc>
                <a:spcPct val="100000"/>
              </a:lnSpc>
              <a:spcBef>
                <a:spcPts val="30"/>
              </a:spcBef>
            </a:pPr>
            <a:endParaRPr sz="1150" dirty="0">
              <a:latin typeface="Lucida Sans Unicode"/>
              <a:cs typeface="Lucida Sans Unicode"/>
            </a:endParaRPr>
          </a:p>
          <a:p>
            <a:pPr marL="12700" marR="36830">
              <a:lnSpc>
                <a:spcPct val="107200"/>
              </a:lnSpc>
            </a:pPr>
            <a:r>
              <a:rPr sz="1400" spc="75" dirty="0">
                <a:solidFill>
                  <a:srgbClr val="6C7761"/>
                </a:solidFill>
                <a:latin typeface="Lucida Sans Unicode"/>
                <a:cs typeface="Lucida Sans Unicode"/>
              </a:rPr>
              <a:t>Además</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su</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compromiso</a:t>
            </a:r>
            <a:r>
              <a:rPr sz="1400" spc="-65"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spc="70" dirty="0">
                <a:solidFill>
                  <a:srgbClr val="6C7761"/>
                </a:solidFill>
                <a:latin typeface="Lucida Sans Unicode"/>
                <a:cs typeface="Lucida Sans Unicode"/>
              </a:rPr>
              <a:t>cocina</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tradicional</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asturiana,</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 </a:t>
            </a:r>
            <a:r>
              <a:rPr sz="1400" spc="-430" dirty="0">
                <a:solidFill>
                  <a:srgbClr val="6C7761"/>
                </a:solidFill>
                <a:latin typeface="Lucida Sans Unicode"/>
                <a:cs typeface="Lucida Sans Unicode"/>
              </a:rPr>
              <a:t> </a:t>
            </a:r>
            <a:r>
              <a:rPr sz="1400" spc="35" dirty="0">
                <a:solidFill>
                  <a:srgbClr val="6C7761"/>
                </a:solidFill>
                <a:latin typeface="Lucida Sans Unicode"/>
                <a:cs typeface="Lucida Sans Unicode"/>
              </a:rPr>
              <a:t>Club</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Guisanderas</a:t>
            </a:r>
            <a:r>
              <a:rPr sz="1400" spc="-65" dirty="0">
                <a:solidFill>
                  <a:srgbClr val="6C7761"/>
                </a:solidFill>
                <a:latin typeface="Lucida Sans Unicode"/>
                <a:cs typeface="Lucida Sans Unicode"/>
              </a:rPr>
              <a:t> </a:t>
            </a:r>
            <a:r>
              <a:rPr sz="1400" spc="50" dirty="0">
                <a:solidFill>
                  <a:srgbClr val="6C7761"/>
                </a:solidFill>
                <a:latin typeface="Lucida Sans Unicode"/>
                <a:cs typeface="Lucida Sans Unicode"/>
              </a:rPr>
              <a:t>es</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mejor</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ejemplo</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del</a:t>
            </a:r>
            <a:r>
              <a:rPr sz="1400" spc="-70" dirty="0">
                <a:solidFill>
                  <a:srgbClr val="6C7761"/>
                </a:solidFill>
                <a:latin typeface="Lucida Sans Unicode"/>
                <a:cs typeface="Lucida Sans Unicode"/>
              </a:rPr>
              <a:t> </a:t>
            </a:r>
            <a:r>
              <a:rPr sz="1400" b="1" spc="25" dirty="0">
                <a:solidFill>
                  <a:srgbClr val="6C7761"/>
                </a:solidFill>
                <a:latin typeface="Tahoma"/>
                <a:cs typeface="Tahoma"/>
              </a:rPr>
              <a:t>reconocimiento</a:t>
            </a:r>
            <a:r>
              <a:rPr sz="1400" b="1" spc="-75" dirty="0">
                <a:solidFill>
                  <a:srgbClr val="6C7761"/>
                </a:solidFill>
                <a:latin typeface="Tahoma"/>
                <a:cs typeface="Tahoma"/>
              </a:rPr>
              <a:t> </a:t>
            </a:r>
            <a:r>
              <a:rPr sz="1400" b="1" spc="20" dirty="0">
                <a:solidFill>
                  <a:srgbClr val="6C7761"/>
                </a:solidFill>
                <a:latin typeface="Tahoma"/>
                <a:cs typeface="Tahoma"/>
              </a:rPr>
              <a:t>del </a:t>
            </a:r>
            <a:r>
              <a:rPr sz="1400" b="1" spc="25" dirty="0">
                <a:solidFill>
                  <a:srgbClr val="6C7761"/>
                </a:solidFill>
                <a:latin typeface="Tahoma"/>
                <a:cs typeface="Tahoma"/>
              </a:rPr>
              <a:t> </a:t>
            </a:r>
            <a:r>
              <a:rPr sz="1400" b="1" spc="45" dirty="0">
                <a:solidFill>
                  <a:srgbClr val="6C7761"/>
                </a:solidFill>
                <a:latin typeface="Tahoma"/>
                <a:cs typeface="Tahoma"/>
              </a:rPr>
              <a:t>papel</a:t>
            </a:r>
            <a:r>
              <a:rPr sz="1400" b="1" spc="-80" dirty="0">
                <a:solidFill>
                  <a:srgbClr val="6C7761"/>
                </a:solidFill>
                <a:latin typeface="Tahoma"/>
                <a:cs typeface="Tahoma"/>
              </a:rPr>
              <a:t> </a:t>
            </a:r>
            <a:r>
              <a:rPr sz="1400" b="1" spc="50" dirty="0">
                <a:solidFill>
                  <a:srgbClr val="6C7761"/>
                </a:solidFill>
                <a:latin typeface="Tahoma"/>
                <a:cs typeface="Tahoma"/>
              </a:rPr>
              <a:t>de</a:t>
            </a:r>
            <a:r>
              <a:rPr sz="1400" b="1" spc="-80" dirty="0">
                <a:solidFill>
                  <a:srgbClr val="6C7761"/>
                </a:solidFill>
                <a:latin typeface="Tahoma"/>
                <a:cs typeface="Tahoma"/>
              </a:rPr>
              <a:t> </a:t>
            </a:r>
            <a:r>
              <a:rPr sz="1400" b="1" spc="40" dirty="0">
                <a:solidFill>
                  <a:srgbClr val="6C7761"/>
                </a:solidFill>
                <a:latin typeface="Tahoma"/>
                <a:cs typeface="Tahoma"/>
              </a:rPr>
              <a:t>las</a:t>
            </a:r>
            <a:r>
              <a:rPr sz="1400" b="1" spc="-85" dirty="0">
                <a:solidFill>
                  <a:srgbClr val="6C7761"/>
                </a:solidFill>
                <a:latin typeface="Tahoma"/>
                <a:cs typeface="Tahoma"/>
              </a:rPr>
              <a:t> </a:t>
            </a:r>
            <a:r>
              <a:rPr sz="1400" b="1" spc="15" dirty="0">
                <a:solidFill>
                  <a:srgbClr val="6C7761"/>
                </a:solidFill>
                <a:latin typeface="Tahoma"/>
                <a:cs typeface="Tahoma"/>
              </a:rPr>
              <a:t>mujeres</a:t>
            </a:r>
            <a:r>
              <a:rPr sz="1400" b="1" spc="-80" dirty="0">
                <a:solidFill>
                  <a:srgbClr val="6C7761"/>
                </a:solidFill>
                <a:latin typeface="Tahoma"/>
                <a:cs typeface="Tahoma"/>
              </a:rPr>
              <a:t> </a:t>
            </a:r>
            <a:r>
              <a:rPr sz="1400" b="1" spc="30" dirty="0">
                <a:solidFill>
                  <a:srgbClr val="6C7761"/>
                </a:solidFill>
                <a:latin typeface="Tahoma"/>
                <a:cs typeface="Tahoma"/>
              </a:rPr>
              <a:t>en</a:t>
            </a:r>
            <a:r>
              <a:rPr sz="1400" b="1" spc="-80" dirty="0">
                <a:solidFill>
                  <a:srgbClr val="6C7761"/>
                </a:solidFill>
                <a:latin typeface="Tahoma"/>
                <a:cs typeface="Tahoma"/>
              </a:rPr>
              <a:t> </a:t>
            </a:r>
            <a:r>
              <a:rPr sz="1400" b="1" spc="35" dirty="0">
                <a:solidFill>
                  <a:srgbClr val="6C7761"/>
                </a:solidFill>
                <a:latin typeface="Tahoma"/>
                <a:cs typeface="Tahoma"/>
              </a:rPr>
              <a:t>la</a:t>
            </a:r>
            <a:r>
              <a:rPr sz="1400" b="1" spc="-80" dirty="0">
                <a:solidFill>
                  <a:srgbClr val="6C7761"/>
                </a:solidFill>
                <a:latin typeface="Tahoma"/>
                <a:cs typeface="Tahoma"/>
              </a:rPr>
              <a:t> </a:t>
            </a:r>
            <a:r>
              <a:rPr sz="1400" b="1" spc="55" dirty="0">
                <a:solidFill>
                  <a:srgbClr val="6C7761"/>
                </a:solidFill>
                <a:latin typeface="Tahoma"/>
                <a:cs typeface="Tahoma"/>
              </a:rPr>
              <a:t>cocina</a:t>
            </a:r>
            <a:r>
              <a:rPr sz="1400" b="1" spc="-80" dirty="0">
                <a:solidFill>
                  <a:srgbClr val="6C7761"/>
                </a:solidFill>
                <a:latin typeface="Tahoma"/>
                <a:cs typeface="Tahoma"/>
              </a:rPr>
              <a:t> </a:t>
            </a:r>
            <a:r>
              <a:rPr sz="1400" b="1" spc="5" dirty="0">
                <a:solidFill>
                  <a:srgbClr val="6C7761"/>
                </a:solidFill>
                <a:latin typeface="Tahoma"/>
                <a:cs typeface="Tahoma"/>
              </a:rPr>
              <a:t>profesional.</a:t>
            </a:r>
            <a:endParaRPr sz="1400" dirty="0">
              <a:latin typeface="Tahoma"/>
              <a:cs typeface="Tahoma"/>
            </a:endParaRPr>
          </a:p>
        </p:txBody>
      </p:sp>
      <p:sp>
        <p:nvSpPr>
          <p:cNvPr id="4" name="object 4"/>
          <p:cNvSpPr txBox="1">
            <a:spLocks noGrp="1"/>
          </p:cNvSpPr>
          <p:nvPr>
            <p:ph type="title"/>
          </p:nvPr>
        </p:nvSpPr>
        <p:spPr>
          <a:xfrm>
            <a:off x="5944100" y="1132833"/>
            <a:ext cx="4698365" cy="391160"/>
          </a:xfrm>
          <a:prstGeom prst="rect">
            <a:avLst/>
          </a:prstGeom>
        </p:spPr>
        <p:txBody>
          <a:bodyPr vert="horz" wrap="square" lIns="0" tIns="12700" rIns="0" bIns="0" rtlCol="0">
            <a:spAutoFit/>
          </a:bodyPr>
          <a:lstStyle/>
          <a:p>
            <a:pPr marL="12700">
              <a:lnSpc>
                <a:spcPct val="100000"/>
              </a:lnSpc>
              <a:spcBef>
                <a:spcPts val="100"/>
              </a:spcBef>
            </a:pPr>
            <a:r>
              <a:rPr spc="185" dirty="0"/>
              <a:t>TALENTOS</a:t>
            </a:r>
            <a:r>
              <a:rPr spc="275" dirty="0"/>
              <a:t> </a:t>
            </a:r>
            <a:r>
              <a:rPr spc="210" dirty="0"/>
              <a:t>GASTRONÓMICOS</a:t>
            </a:r>
            <a:r>
              <a:rPr spc="-290" dirty="0"/>
              <a:t> </a:t>
            </a:r>
          </a:p>
        </p:txBody>
      </p:sp>
      <p:sp>
        <p:nvSpPr>
          <p:cNvPr id="5" name="object 5"/>
          <p:cNvSpPr txBox="1"/>
          <p:nvPr/>
        </p:nvSpPr>
        <p:spPr>
          <a:xfrm>
            <a:off x="6160203" y="1644288"/>
            <a:ext cx="5534660" cy="391160"/>
          </a:xfrm>
          <a:prstGeom prst="rect">
            <a:avLst/>
          </a:prstGeom>
        </p:spPr>
        <p:txBody>
          <a:bodyPr vert="horz" wrap="square" lIns="0" tIns="12700" rIns="0" bIns="0" rtlCol="0">
            <a:spAutoFit/>
          </a:bodyPr>
          <a:lstStyle/>
          <a:p>
            <a:pPr marL="12700">
              <a:lnSpc>
                <a:spcPct val="100000"/>
              </a:lnSpc>
              <a:spcBef>
                <a:spcPts val="100"/>
              </a:spcBef>
            </a:pPr>
            <a:r>
              <a:rPr sz="2400" i="1" spc="-75" dirty="0">
                <a:solidFill>
                  <a:srgbClr val="6C7761"/>
                </a:solidFill>
                <a:latin typeface="Cambria"/>
                <a:cs typeface="Cambria"/>
              </a:rPr>
              <a:t>Guisanderas:</a:t>
            </a:r>
            <a:r>
              <a:rPr sz="2400" i="1" spc="-85" dirty="0">
                <a:solidFill>
                  <a:srgbClr val="6C7761"/>
                </a:solidFill>
                <a:latin typeface="Cambria"/>
                <a:cs typeface="Cambria"/>
              </a:rPr>
              <a:t> </a:t>
            </a:r>
            <a:r>
              <a:rPr sz="2400" i="1" spc="-114" dirty="0">
                <a:solidFill>
                  <a:srgbClr val="6C7761"/>
                </a:solidFill>
                <a:latin typeface="Cambria"/>
                <a:cs typeface="Cambria"/>
              </a:rPr>
              <a:t>defensoras</a:t>
            </a:r>
            <a:r>
              <a:rPr sz="2400" i="1" spc="-80" dirty="0">
                <a:solidFill>
                  <a:srgbClr val="6C7761"/>
                </a:solidFill>
                <a:latin typeface="Cambria"/>
                <a:cs typeface="Cambria"/>
              </a:rPr>
              <a:t> </a:t>
            </a:r>
            <a:r>
              <a:rPr sz="2400" i="1" spc="-114" dirty="0">
                <a:solidFill>
                  <a:srgbClr val="6C7761"/>
                </a:solidFill>
                <a:latin typeface="Cambria"/>
                <a:cs typeface="Cambria"/>
              </a:rPr>
              <a:t>de</a:t>
            </a:r>
            <a:r>
              <a:rPr sz="2400" i="1" spc="-85" dirty="0">
                <a:solidFill>
                  <a:srgbClr val="6C7761"/>
                </a:solidFill>
                <a:latin typeface="Cambria"/>
                <a:cs typeface="Cambria"/>
              </a:rPr>
              <a:t> </a:t>
            </a:r>
            <a:r>
              <a:rPr sz="2400" i="1" spc="-75" dirty="0">
                <a:solidFill>
                  <a:srgbClr val="6C7761"/>
                </a:solidFill>
                <a:latin typeface="Cambria"/>
                <a:cs typeface="Cambria"/>
              </a:rPr>
              <a:t>la</a:t>
            </a:r>
            <a:r>
              <a:rPr sz="2400" i="1" spc="-80" dirty="0">
                <a:solidFill>
                  <a:srgbClr val="6C7761"/>
                </a:solidFill>
                <a:latin typeface="Cambria"/>
                <a:cs typeface="Cambria"/>
              </a:rPr>
              <a:t> </a:t>
            </a:r>
            <a:r>
              <a:rPr sz="2400" i="1" spc="-125" dirty="0">
                <a:solidFill>
                  <a:srgbClr val="6C7761"/>
                </a:solidFill>
                <a:latin typeface="Cambria"/>
                <a:cs typeface="Cambria"/>
              </a:rPr>
              <a:t>cocina</a:t>
            </a:r>
            <a:r>
              <a:rPr sz="2400" i="1" spc="-85" dirty="0">
                <a:solidFill>
                  <a:srgbClr val="6C7761"/>
                </a:solidFill>
                <a:latin typeface="Cambria"/>
                <a:cs typeface="Cambria"/>
              </a:rPr>
              <a:t> </a:t>
            </a:r>
            <a:r>
              <a:rPr sz="2400" i="1" spc="-114" dirty="0">
                <a:solidFill>
                  <a:srgbClr val="6C7761"/>
                </a:solidFill>
                <a:latin typeface="Cambria"/>
                <a:cs typeface="Cambria"/>
              </a:rPr>
              <a:t>tradicional</a:t>
            </a:r>
            <a:endParaRPr sz="2400">
              <a:latin typeface="Cambria"/>
              <a:cs typeface="Cambria"/>
            </a:endParaRPr>
          </a:p>
        </p:txBody>
      </p:sp>
      <p:pic>
        <p:nvPicPr>
          <p:cNvPr id="6" name="Imagen 5" descr="Logotipo&#10;&#10;Descripción generada automáticamente">
            <a:extLst>
              <a:ext uri="{FF2B5EF4-FFF2-40B4-BE49-F238E27FC236}">
                <a16:creationId xmlns:a16="http://schemas.microsoft.com/office/drawing/2014/main" id="{F1670E98-9904-2728-99BF-873B9B942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0F827960-A98E-A78E-2233-366DFD55F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0"/>
            <a:ext cx="5166004" cy="7199998"/>
          </a:xfrm>
          <a:prstGeom prst="rect">
            <a:avLst/>
          </a:prstGeom>
        </p:spPr>
      </p:pic>
      <p:sp>
        <p:nvSpPr>
          <p:cNvPr id="3" name="object 3"/>
          <p:cNvSpPr txBox="1"/>
          <p:nvPr/>
        </p:nvSpPr>
        <p:spPr>
          <a:xfrm>
            <a:off x="6322100" y="2578894"/>
            <a:ext cx="5744210" cy="4140835"/>
          </a:xfrm>
          <a:prstGeom prst="rect">
            <a:avLst/>
          </a:prstGeom>
        </p:spPr>
        <p:txBody>
          <a:bodyPr vert="horz" wrap="square" lIns="0" tIns="12700" rIns="0" bIns="0" rtlCol="0">
            <a:spAutoFit/>
          </a:bodyPr>
          <a:lstStyle/>
          <a:p>
            <a:pPr marL="12700" marR="226695">
              <a:lnSpc>
                <a:spcPct val="107200"/>
              </a:lnSpc>
              <a:spcBef>
                <a:spcPts val="100"/>
              </a:spcBef>
            </a:pPr>
            <a:r>
              <a:rPr sz="1400" spc="15" dirty="0">
                <a:solidFill>
                  <a:srgbClr val="6C7761"/>
                </a:solidFill>
                <a:latin typeface="Lucida Sans Unicode"/>
                <a:cs typeface="Lucida Sans Unicode"/>
              </a:rPr>
              <a:t>La </a:t>
            </a:r>
            <a:r>
              <a:rPr sz="1400" spc="40" dirty="0">
                <a:solidFill>
                  <a:srgbClr val="6C7761"/>
                </a:solidFill>
                <a:latin typeface="Lucida Sans Unicode"/>
                <a:cs typeface="Lucida Sans Unicode"/>
              </a:rPr>
              <a:t>pastelería </a:t>
            </a:r>
            <a:r>
              <a:rPr sz="1400" spc="55" dirty="0">
                <a:solidFill>
                  <a:srgbClr val="6C7761"/>
                </a:solidFill>
                <a:latin typeface="Lucida Sans Unicode"/>
                <a:cs typeface="Lucida Sans Unicode"/>
              </a:rPr>
              <a:t>en </a:t>
            </a:r>
            <a:r>
              <a:rPr sz="1400" spc="10" dirty="0">
                <a:solidFill>
                  <a:srgbClr val="6C7761"/>
                </a:solidFill>
                <a:latin typeface="Lucida Sans Unicode"/>
                <a:cs typeface="Lucida Sans Unicode"/>
              </a:rPr>
              <a:t>Asturias </a:t>
            </a:r>
            <a:r>
              <a:rPr sz="1400" spc="50" dirty="0">
                <a:solidFill>
                  <a:srgbClr val="6C7761"/>
                </a:solidFill>
                <a:latin typeface="Lucida Sans Unicode"/>
                <a:cs typeface="Lucida Sans Unicode"/>
              </a:rPr>
              <a:t>es </a:t>
            </a:r>
            <a:r>
              <a:rPr sz="1400" spc="25" dirty="0">
                <a:solidFill>
                  <a:srgbClr val="6C7761"/>
                </a:solidFill>
                <a:latin typeface="Lucida Sans Unicode"/>
                <a:cs typeface="Lucida Sans Unicode"/>
              </a:rPr>
              <a:t>un </a:t>
            </a:r>
            <a:r>
              <a:rPr sz="1400" spc="30" dirty="0">
                <a:solidFill>
                  <a:srgbClr val="6C7761"/>
                </a:solidFill>
                <a:latin typeface="Lucida Sans Unicode"/>
                <a:cs typeface="Lucida Sans Unicode"/>
              </a:rPr>
              <a:t>sector </a:t>
            </a:r>
            <a:r>
              <a:rPr sz="1400" spc="60" dirty="0">
                <a:solidFill>
                  <a:srgbClr val="6C7761"/>
                </a:solidFill>
                <a:latin typeface="Lucida Sans Unicode"/>
                <a:cs typeface="Lucida Sans Unicode"/>
              </a:rPr>
              <a:t>que </a:t>
            </a:r>
            <a:r>
              <a:rPr sz="1400" spc="55" dirty="0">
                <a:solidFill>
                  <a:srgbClr val="6C7761"/>
                </a:solidFill>
                <a:latin typeface="Lucida Sans Unicode"/>
                <a:cs typeface="Lucida Sans Unicode"/>
              </a:rPr>
              <a:t>mantiene </a:t>
            </a:r>
            <a:r>
              <a:rPr sz="1400" spc="35" dirty="0">
                <a:solidFill>
                  <a:srgbClr val="6C7761"/>
                </a:solidFill>
                <a:latin typeface="Lucida Sans Unicode"/>
                <a:cs typeface="Lucida Sans Unicode"/>
              </a:rPr>
              <a:t>vigente </a:t>
            </a:r>
            <a:r>
              <a:rPr sz="1400" spc="40" dirty="0">
                <a:solidFill>
                  <a:srgbClr val="6C7761"/>
                </a:solidFill>
                <a:latin typeface="Lucida Sans Unicode"/>
                <a:cs typeface="Lucida Sans Unicode"/>
              </a:rPr>
              <a:t> </a:t>
            </a:r>
            <a:r>
              <a:rPr sz="1400" spc="55" dirty="0">
                <a:solidFill>
                  <a:srgbClr val="6C7761"/>
                </a:solidFill>
                <a:latin typeface="Lucida Sans Unicode"/>
                <a:cs typeface="Lucida Sans Unicode"/>
              </a:rPr>
              <a:t>la </a:t>
            </a:r>
            <a:r>
              <a:rPr sz="1400" spc="25" dirty="0">
                <a:solidFill>
                  <a:srgbClr val="6C7761"/>
                </a:solidFill>
                <a:latin typeface="Lucida Sans Unicode"/>
                <a:cs typeface="Lucida Sans Unicode"/>
              </a:rPr>
              <a:t>tradición </a:t>
            </a:r>
            <a:r>
              <a:rPr sz="1400" spc="75" dirty="0">
                <a:solidFill>
                  <a:srgbClr val="6C7761"/>
                </a:solidFill>
                <a:latin typeface="Lucida Sans Unicode"/>
                <a:cs typeface="Lucida Sans Unicode"/>
              </a:rPr>
              <a:t>de </a:t>
            </a:r>
            <a:r>
              <a:rPr sz="1400" spc="-5" dirty="0">
                <a:solidFill>
                  <a:srgbClr val="6C7761"/>
                </a:solidFill>
                <a:latin typeface="Lucida Sans Unicode"/>
                <a:cs typeface="Lucida Sans Unicode"/>
              </a:rPr>
              <a:t>los </a:t>
            </a:r>
            <a:r>
              <a:rPr sz="1400" spc="40" dirty="0">
                <a:solidFill>
                  <a:srgbClr val="6C7761"/>
                </a:solidFill>
                <a:latin typeface="Lucida Sans Unicode"/>
                <a:cs typeface="Lucida Sans Unicode"/>
              </a:rPr>
              <a:t>obradores </a:t>
            </a:r>
            <a:r>
              <a:rPr sz="1400" spc="55" dirty="0">
                <a:solidFill>
                  <a:srgbClr val="6C7761"/>
                </a:solidFill>
                <a:latin typeface="Lucida Sans Unicode"/>
                <a:cs typeface="Lucida Sans Unicode"/>
              </a:rPr>
              <a:t>y </a:t>
            </a:r>
            <a:r>
              <a:rPr sz="1400" spc="65" dirty="0">
                <a:solidFill>
                  <a:srgbClr val="6C7761"/>
                </a:solidFill>
                <a:latin typeface="Lucida Sans Unicode"/>
                <a:cs typeface="Lucida Sans Unicode"/>
              </a:rPr>
              <a:t>cocinas </a:t>
            </a:r>
            <a:r>
              <a:rPr sz="1400" spc="75" dirty="0">
                <a:solidFill>
                  <a:srgbClr val="6C7761"/>
                </a:solidFill>
                <a:latin typeface="Lucida Sans Unicode"/>
                <a:cs typeface="Lucida Sans Unicode"/>
              </a:rPr>
              <a:t>de </a:t>
            </a:r>
            <a:r>
              <a:rPr sz="1400" spc="55" dirty="0">
                <a:solidFill>
                  <a:srgbClr val="6C7761"/>
                </a:solidFill>
                <a:latin typeface="Lucida Sans Unicode"/>
                <a:cs typeface="Lucida Sans Unicode"/>
              </a:rPr>
              <a:t>leña </a:t>
            </a:r>
            <a:r>
              <a:rPr sz="1400" spc="75" dirty="0">
                <a:solidFill>
                  <a:srgbClr val="6C7761"/>
                </a:solidFill>
                <a:latin typeface="Lucida Sans Unicode"/>
                <a:cs typeface="Lucida Sans Unicode"/>
              </a:rPr>
              <a:t>de </a:t>
            </a:r>
            <a:r>
              <a:rPr sz="1400" spc="35" dirty="0">
                <a:solidFill>
                  <a:srgbClr val="6C7761"/>
                </a:solidFill>
                <a:latin typeface="Lucida Sans Unicode"/>
                <a:cs typeface="Lucida Sans Unicode"/>
              </a:rPr>
              <a:t>antaño, </a:t>
            </a:r>
            <a:r>
              <a:rPr sz="1400" spc="40" dirty="0">
                <a:solidFill>
                  <a:srgbClr val="6C7761"/>
                </a:solidFill>
                <a:latin typeface="Lucida Sans Unicode"/>
                <a:cs typeface="Lucida Sans Unicode"/>
              </a:rPr>
              <a:t> </a:t>
            </a:r>
            <a:r>
              <a:rPr sz="1400" spc="85" dirty="0">
                <a:solidFill>
                  <a:srgbClr val="6C7761"/>
                </a:solidFill>
                <a:latin typeface="Lucida Sans Unicode"/>
                <a:cs typeface="Lucida Sans Unicode"/>
              </a:rPr>
              <a:t>acercando</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recetario</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local</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al</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público</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hoy</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día</a:t>
            </a:r>
            <a:r>
              <a:rPr sz="1400" spc="-65" dirty="0">
                <a:solidFill>
                  <a:srgbClr val="6C7761"/>
                </a:solidFill>
                <a:latin typeface="Lucida Sans Unicode"/>
                <a:cs typeface="Lucida Sans Unicode"/>
              </a:rPr>
              <a:t> </a:t>
            </a:r>
            <a:r>
              <a:rPr sz="1400" spc="170" dirty="0">
                <a:solidFill>
                  <a:srgbClr val="6C7761"/>
                </a:solidFill>
                <a:latin typeface="Lucida Sans Unicode"/>
                <a:cs typeface="Lucida Sans Unicode"/>
              </a:rPr>
              <a:t>a</a:t>
            </a:r>
            <a:r>
              <a:rPr sz="1400" spc="-65" dirty="0">
                <a:solidFill>
                  <a:srgbClr val="6C7761"/>
                </a:solidFill>
                <a:latin typeface="Lucida Sans Unicode"/>
                <a:cs typeface="Lucida Sans Unicode"/>
              </a:rPr>
              <a:t> </a:t>
            </a:r>
            <a:r>
              <a:rPr sz="1400" spc="45" dirty="0">
                <a:solidFill>
                  <a:srgbClr val="6C7761"/>
                </a:solidFill>
                <a:latin typeface="Lucida Sans Unicode"/>
                <a:cs typeface="Lucida Sans Unicode"/>
              </a:rPr>
              <a:t>través </a:t>
            </a:r>
            <a:r>
              <a:rPr sz="1400" spc="-43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5" dirty="0">
                <a:solidFill>
                  <a:srgbClr val="6C7761"/>
                </a:solidFill>
                <a:latin typeface="Lucida Sans Unicode"/>
                <a:cs typeface="Lucida Sans Unicode"/>
              </a:rPr>
              <a:t> </a:t>
            </a:r>
            <a:r>
              <a:rPr sz="1400" spc="65" dirty="0">
                <a:solidFill>
                  <a:srgbClr val="6C7761"/>
                </a:solidFill>
                <a:latin typeface="Lucida Sans Unicode"/>
                <a:cs typeface="Lucida Sans Unicode"/>
              </a:rPr>
              <a:t>nuevas</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elaboraciones</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donde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5" dirty="0">
                <a:solidFill>
                  <a:srgbClr val="6C7761"/>
                </a:solidFill>
                <a:latin typeface="Lucida Sans Unicode"/>
                <a:cs typeface="Lucida Sans Unicode"/>
              </a:rPr>
              <a:t> </a:t>
            </a:r>
            <a:r>
              <a:rPr sz="1400" spc="65" dirty="0">
                <a:solidFill>
                  <a:srgbClr val="6C7761"/>
                </a:solidFill>
                <a:latin typeface="Lucida Sans Unicode"/>
                <a:cs typeface="Lucida Sans Unicode"/>
              </a:rPr>
              <a:t>vanguardia</a:t>
            </a:r>
            <a:r>
              <a:rPr sz="1400" spc="-70" dirty="0">
                <a:solidFill>
                  <a:srgbClr val="6C7761"/>
                </a:solidFill>
                <a:latin typeface="Lucida Sans Unicode"/>
                <a:cs typeface="Lucida Sans Unicode"/>
              </a:rPr>
              <a:t> </a:t>
            </a:r>
            <a:r>
              <a:rPr sz="1400" spc="45" dirty="0">
                <a:solidFill>
                  <a:srgbClr val="6C7761"/>
                </a:solidFill>
                <a:latin typeface="Lucida Sans Unicode"/>
                <a:cs typeface="Lucida Sans Unicode"/>
              </a:rPr>
              <a:t>convive</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con</a:t>
            </a:r>
            <a:r>
              <a:rPr sz="1400" spc="-75" dirty="0">
                <a:solidFill>
                  <a:srgbClr val="6C7761"/>
                </a:solidFill>
                <a:latin typeface="Lucida Sans Unicode"/>
                <a:cs typeface="Lucida Sans Unicode"/>
              </a:rPr>
              <a:t> </a:t>
            </a:r>
            <a:r>
              <a:rPr sz="1400" spc="10" dirty="0">
                <a:solidFill>
                  <a:srgbClr val="6C7761"/>
                </a:solidFill>
                <a:latin typeface="Lucida Sans Unicode"/>
                <a:cs typeface="Lucida Sans Unicode"/>
              </a:rPr>
              <a:t>el </a:t>
            </a:r>
            <a:r>
              <a:rPr sz="1400" spc="-425" dirty="0">
                <a:solidFill>
                  <a:srgbClr val="6C7761"/>
                </a:solidFill>
                <a:latin typeface="Lucida Sans Unicode"/>
                <a:cs typeface="Lucida Sans Unicode"/>
              </a:rPr>
              <a:t> </a:t>
            </a:r>
            <a:r>
              <a:rPr sz="1400" spc="30" dirty="0">
                <a:solidFill>
                  <a:srgbClr val="6C7761"/>
                </a:solidFill>
                <a:latin typeface="Lucida Sans Unicode"/>
                <a:cs typeface="Lucida Sans Unicode"/>
              </a:rPr>
              <a:t>respeto</a:t>
            </a:r>
            <a:r>
              <a:rPr sz="1400" spc="-75" dirty="0">
                <a:solidFill>
                  <a:srgbClr val="6C7761"/>
                </a:solidFill>
                <a:latin typeface="Lucida Sans Unicode"/>
                <a:cs typeface="Lucida Sans Unicode"/>
              </a:rPr>
              <a:t> </a:t>
            </a:r>
            <a:r>
              <a:rPr sz="1400" spc="85" dirty="0">
                <a:solidFill>
                  <a:srgbClr val="6C7761"/>
                </a:solidFill>
                <a:latin typeface="Lucida Sans Unicode"/>
                <a:cs typeface="Lucida Sans Unicode"/>
              </a:rPr>
              <a:t>hacia</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producto.</a:t>
            </a:r>
            <a:endParaRPr sz="1400">
              <a:latin typeface="Lucida Sans Unicode"/>
              <a:cs typeface="Lucida Sans Unicode"/>
            </a:endParaRPr>
          </a:p>
          <a:p>
            <a:pPr>
              <a:lnSpc>
                <a:spcPct val="100000"/>
              </a:lnSpc>
              <a:spcBef>
                <a:spcPts val="30"/>
              </a:spcBef>
            </a:pPr>
            <a:endParaRPr sz="1150">
              <a:latin typeface="Lucida Sans Unicode"/>
              <a:cs typeface="Lucida Sans Unicode"/>
            </a:endParaRPr>
          </a:p>
          <a:p>
            <a:pPr marL="12700" marR="78740">
              <a:lnSpc>
                <a:spcPct val="107200"/>
              </a:lnSpc>
            </a:pPr>
            <a:r>
              <a:rPr sz="1400" spc="-10"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135" dirty="0">
                <a:solidFill>
                  <a:srgbClr val="6C7761"/>
                </a:solidFill>
                <a:latin typeface="Lucida Sans Unicode"/>
                <a:cs typeface="Lucida Sans Unicode"/>
              </a:rPr>
              <a:t>cada</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rincón</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Asturias,</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135" dirty="0">
                <a:solidFill>
                  <a:srgbClr val="6C7761"/>
                </a:solidFill>
                <a:latin typeface="Lucida Sans Unicode"/>
                <a:cs typeface="Lucida Sans Unicode"/>
              </a:rPr>
              <a:t>cada</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pueblo</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o</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concejo,</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existe</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un </a:t>
            </a:r>
            <a:r>
              <a:rPr sz="1400" spc="-425" dirty="0">
                <a:solidFill>
                  <a:srgbClr val="6C7761"/>
                </a:solidFill>
                <a:latin typeface="Lucida Sans Unicode"/>
                <a:cs typeface="Lucida Sans Unicode"/>
              </a:rPr>
              <a:t> </a:t>
            </a:r>
            <a:r>
              <a:rPr sz="1400" spc="50" dirty="0">
                <a:solidFill>
                  <a:srgbClr val="6C7761"/>
                </a:solidFill>
                <a:latin typeface="Lucida Sans Unicode"/>
                <a:cs typeface="Lucida Sans Unicode"/>
              </a:rPr>
              <a:t>dulce</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típico</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buen</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número</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confiterías.</a:t>
            </a:r>
            <a:r>
              <a:rPr sz="1400" spc="-70" dirty="0">
                <a:solidFill>
                  <a:srgbClr val="6C7761"/>
                </a:solidFill>
                <a:latin typeface="Lucida Sans Unicode"/>
                <a:cs typeface="Lucida Sans Unicode"/>
              </a:rPr>
              <a:t> </a:t>
            </a:r>
            <a:r>
              <a:rPr sz="1400" dirty="0">
                <a:solidFill>
                  <a:srgbClr val="6C7761"/>
                </a:solidFill>
                <a:latin typeface="Lucida Sans Unicode"/>
                <a:cs typeface="Lucida Sans Unicode"/>
              </a:rPr>
              <a:t>Aquí</a:t>
            </a:r>
            <a:r>
              <a:rPr sz="1400" spc="-65" dirty="0">
                <a:solidFill>
                  <a:srgbClr val="6C7761"/>
                </a:solidFill>
                <a:latin typeface="Lucida Sans Unicode"/>
                <a:cs typeface="Lucida Sans Unicode"/>
              </a:rPr>
              <a:t> </a:t>
            </a:r>
            <a:r>
              <a:rPr sz="1400" spc="45" dirty="0">
                <a:solidFill>
                  <a:srgbClr val="6C7761"/>
                </a:solidFill>
                <a:latin typeface="Lucida Sans Unicode"/>
                <a:cs typeface="Lucida Sans Unicode"/>
              </a:rPr>
              <a:t>somos</a:t>
            </a:r>
            <a:r>
              <a:rPr sz="1400" spc="-70" dirty="0">
                <a:solidFill>
                  <a:srgbClr val="6C7761"/>
                </a:solidFill>
                <a:latin typeface="Lucida Sans Unicode"/>
                <a:cs typeface="Lucida Sans Unicode"/>
              </a:rPr>
              <a:t> </a:t>
            </a:r>
            <a:r>
              <a:rPr sz="1400" spc="70" dirty="0">
                <a:solidFill>
                  <a:srgbClr val="6C7761"/>
                </a:solidFill>
                <a:latin typeface="Lucida Sans Unicode"/>
                <a:cs typeface="Lucida Sans Unicode"/>
              </a:rPr>
              <a:t>muy </a:t>
            </a:r>
            <a:r>
              <a:rPr sz="1400" spc="75" dirty="0">
                <a:solidFill>
                  <a:srgbClr val="6C7761"/>
                </a:solidFill>
                <a:latin typeface="Lucida Sans Unicode"/>
                <a:cs typeface="Lucida Sans Unicode"/>
              </a:rPr>
              <a:t> </a:t>
            </a:r>
            <a:r>
              <a:rPr sz="1400" b="1" spc="15" dirty="0">
                <a:solidFill>
                  <a:srgbClr val="6C7761"/>
                </a:solidFill>
                <a:latin typeface="Tahoma"/>
                <a:cs typeface="Tahoma"/>
              </a:rPr>
              <a:t>“llambiones”.</a:t>
            </a:r>
            <a:endParaRPr sz="1400">
              <a:latin typeface="Tahoma"/>
              <a:cs typeface="Tahoma"/>
            </a:endParaRPr>
          </a:p>
          <a:p>
            <a:pPr>
              <a:lnSpc>
                <a:spcPct val="100000"/>
              </a:lnSpc>
              <a:spcBef>
                <a:spcPts val="45"/>
              </a:spcBef>
            </a:pPr>
            <a:endParaRPr sz="1450">
              <a:latin typeface="Tahoma"/>
              <a:cs typeface="Tahoma"/>
            </a:endParaRPr>
          </a:p>
          <a:p>
            <a:pPr marL="12700" marR="5080">
              <a:lnSpc>
                <a:spcPct val="107200"/>
              </a:lnSpc>
              <a:spcBef>
                <a:spcPts val="5"/>
              </a:spcBef>
            </a:pPr>
            <a:r>
              <a:rPr sz="1400" dirty="0">
                <a:solidFill>
                  <a:srgbClr val="6C7761"/>
                </a:solidFill>
                <a:latin typeface="Lucida Sans Unicode"/>
                <a:cs typeface="Lucida Sans Unicode"/>
              </a:rPr>
              <a:t>Si </a:t>
            </a:r>
            <a:r>
              <a:rPr sz="1400" spc="40" dirty="0">
                <a:solidFill>
                  <a:srgbClr val="6C7761"/>
                </a:solidFill>
                <a:latin typeface="Lucida Sans Unicode"/>
                <a:cs typeface="Lucida Sans Unicode"/>
              </a:rPr>
              <a:t>tuviéramos </a:t>
            </a:r>
            <a:r>
              <a:rPr sz="1400" spc="60" dirty="0">
                <a:solidFill>
                  <a:srgbClr val="6C7761"/>
                </a:solidFill>
                <a:latin typeface="Lucida Sans Unicode"/>
                <a:cs typeface="Lucida Sans Unicode"/>
              </a:rPr>
              <a:t>que </a:t>
            </a:r>
            <a:r>
              <a:rPr sz="1400" spc="55" dirty="0">
                <a:solidFill>
                  <a:srgbClr val="6C7761"/>
                </a:solidFill>
                <a:latin typeface="Lucida Sans Unicode"/>
                <a:cs typeface="Lucida Sans Unicode"/>
              </a:rPr>
              <a:t>escoger </a:t>
            </a:r>
            <a:r>
              <a:rPr sz="1400" spc="10" dirty="0">
                <a:solidFill>
                  <a:srgbClr val="6C7761"/>
                </a:solidFill>
                <a:latin typeface="Lucida Sans Unicode"/>
                <a:cs typeface="Lucida Sans Unicode"/>
              </a:rPr>
              <a:t>tres </a:t>
            </a:r>
            <a:r>
              <a:rPr sz="1400" spc="20" dirty="0">
                <a:solidFill>
                  <a:srgbClr val="6C7761"/>
                </a:solidFill>
                <a:latin typeface="Lucida Sans Unicode"/>
                <a:cs typeface="Lucida Sans Unicode"/>
              </a:rPr>
              <a:t>postres </a:t>
            </a:r>
            <a:r>
              <a:rPr sz="1400" spc="90" dirty="0">
                <a:solidFill>
                  <a:srgbClr val="6C7761"/>
                </a:solidFill>
                <a:latin typeface="Lucida Sans Unicode"/>
                <a:cs typeface="Lucida Sans Unicode"/>
              </a:rPr>
              <a:t>para </a:t>
            </a:r>
            <a:r>
              <a:rPr sz="1400" spc="40" dirty="0">
                <a:solidFill>
                  <a:srgbClr val="6C7761"/>
                </a:solidFill>
                <a:latin typeface="Lucida Sans Unicode"/>
                <a:cs typeface="Lucida Sans Unicode"/>
              </a:rPr>
              <a:t>conformar </a:t>
            </a:r>
            <a:r>
              <a:rPr sz="1400" spc="25" dirty="0">
                <a:solidFill>
                  <a:srgbClr val="6C7761"/>
                </a:solidFill>
                <a:latin typeface="Lucida Sans Unicode"/>
                <a:cs typeface="Lucida Sans Unicode"/>
              </a:rPr>
              <a:t>un </a:t>
            </a:r>
            <a:r>
              <a:rPr sz="1400" spc="30" dirty="0">
                <a:solidFill>
                  <a:srgbClr val="6C7761"/>
                </a:solidFill>
                <a:latin typeface="Lucida Sans Unicode"/>
                <a:cs typeface="Lucida Sans Unicode"/>
              </a:rPr>
              <a:t> </a:t>
            </a:r>
            <a:r>
              <a:rPr sz="1400" spc="40" dirty="0">
                <a:solidFill>
                  <a:srgbClr val="6C7761"/>
                </a:solidFill>
                <a:latin typeface="Lucida Sans Unicode"/>
                <a:cs typeface="Lucida Sans Unicode"/>
              </a:rPr>
              <a:t>pódium</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6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60" dirty="0">
                <a:solidFill>
                  <a:srgbClr val="6C7761"/>
                </a:solidFill>
                <a:latin typeface="Lucida Sans Unicode"/>
                <a:cs typeface="Lucida Sans Unicode"/>
              </a:rPr>
              <a:t> </a:t>
            </a:r>
            <a:r>
              <a:rPr sz="1400" spc="40" dirty="0">
                <a:solidFill>
                  <a:srgbClr val="6C7761"/>
                </a:solidFill>
                <a:latin typeface="Lucida Sans Unicode"/>
                <a:cs typeface="Lucida Sans Unicode"/>
              </a:rPr>
              <a:t>representaran</a:t>
            </a:r>
            <a:r>
              <a:rPr sz="1400" spc="-65" dirty="0">
                <a:solidFill>
                  <a:srgbClr val="6C7761"/>
                </a:solidFill>
                <a:latin typeface="Lucida Sans Unicode"/>
                <a:cs typeface="Lucida Sans Unicode"/>
              </a:rPr>
              <a:t> </a:t>
            </a:r>
            <a:r>
              <a:rPr sz="1400" spc="170" dirty="0">
                <a:solidFill>
                  <a:srgbClr val="6C7761"/>
                </a:solidFill>
                <a:latin typeface="Lucida Sans Unicode"/>
                <a:cs typeface="Lucida Sans Unicode"/>
              </a:rPr>
              <a:t>a</a:t>
            </a:r>
            <a:r>
              <a:rPr sz="1400" spc="-6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60" dirty="0">
                <a:solidFill>
                  <a:srgbClr val="6C7761"/>
                </a:solidFill>
                <a:latin typeface="Lucida Sans Unicode"/>
                <a:cs typeface="Lucida Sans Unicode"/>
              </a:rPr>
              <a:t> </a:t>
            </a:r>
            <a:r>
              <a:rPr sz="1400" spc="15" dirty="0">
                <a:solidFill>
                  <a:srgbClr val="6C7761"/>
                </a:solidFill>
                <a:latin typeface="Lucida Sans Unicode"/>
                <a:cs typeface="Lucida Sans Unicode"/>
              </a:rPr>
              <a:t>región</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esos</a:t>
            </a:r>
            <a:r>
              <a:rPr sz="1400" spc="-60" dirty="0">
                <a:solidFill>
                  <a:srgbClr val="6C7761"/>
                </a:solidFill>
                <a:latin typeface="Lucida Sans Unicode"/>
                <a:cs typeface="Lucida Sans Unicode"/>
              </a:rPr>
              <a:t> </a:t>
            </a:r>
            <a:r>
              <a:rPr sz="1400" spc="30" dirty="0">
                <a:solidFill>
                  <a:srgbClr val="6C7761"/>
                </a:solidFill>
                <a:latin typeface="Lucida Sans Unicode"/>
                <a:cs typeface="Lucida Sans Unicode"/>
              </a:rPr>
              <a:t>serían</a:t>
            </a:r>
            <a:r>
              <a:rPr sz="1400" spc="-60" dirty="0">
                <a:solidFill>
                  <a:srgbClr val="6C7761"/>
                </a:solidFill>
                <a:latin typeface="Lucida Sans Unicode"/>
                <a:cs typeface="Lucida Sans Unicode"/>
              </a:rPr>
              <a:t> </a:t>
            </a:r>
            <a:r>
              <a:rPr sz="1400" spc="10" dirty="0">
                <a:solidFill>
                  <a:srgbClr val="6C7761"/>
                </a:solidFill>
                <a:latin typeface="Lucida Sans Unicode"/>
                <a:cs typeface="Lucida Sans Unicode"/>
              </a:rPr>
              <a:t>el</a:t>
            </a:r>
            <a:r>
              <a:rPr sz="1400" spc="-60" dirty="0">
                <a:solidFill>
                  <a:srgbClr val="6C7761"/>
                </a:solidFill>
                <a:latin typeface="Lucida Sans Unicode"/>
                <a:cs typeface="Lucida Sans Unicode"/>
              </a:rPr>
              <a:t> </a:t>
            </a:r>
            <a:r>
              <a:rPr sz="1400" b="1" spc="-5" dirty="0">
                <a:solidFill>
                  <a:srgbClr val="6C7761"/>
                </a:solidFill>
                <a:latin typeface="Tahoma"/>
                <a:cs typeface="Tahoma"/>
              </a:rPr>
              <a:t>arroz</a:t>
            </a:r>
            <a:r>
              <a:rPr sz="1400" b="1" spc="-75" dirty="0">
                <a:solidFill>
                  <a:srgbClr val="6C7761"/>
                </a:solidFill>
                <a:latin typeface="Tahoma"/>
                <a:cs typeface="Tahoma"/>
              </a:rPr>
              <a:t> </a:t>
            </a:r>
            <a:r>
              <a:rPr sz="1400" b="1" spc="50" dirty="0">
                <a:solidFill>
                  <a:srgbClr val="6C7761"/>
                </a:solidFill>
                <a:latin typeface="Tahoma"/>
                <a:cs typeface="Tahoma"/>
              </a:rPr>
              <a:t>con </a:t>
            </a:r>
            <a:r>
              <a:rPr sz="1400" b="1" spc="-395" dirty="0">
                <a:solidFill>
                  <a:srgbClr val="6C7761"/>
                </a:solidFill>
                <a:latin typeface="Tahoma"/>
                <a:cs typeface="Tahoma"/>
              </a:rPr>
              <a:t> </a:t>
            </a:r>
            <a:r>
              <a:rPr sz="1400" b="1" spc="10" dirty="0">
                <a:solidFill>
                  <a:srgbClr val="6C7761"/>
                </a:solidFill>
                <a:latin typeface="Tahoma"/>
                <a:cs typeface="Tahoma"/>
              </a:rPr>
              <a:t>leche, </a:t>
            </a:r>
            <a:r>
              <a:rPr sz="1400" spc="60" dirty="0">
                <a:solidFill>
                  <a:srgbClr val="6C7761"/>
                </a:solidFill>
                <a:latin typeface="Lucida Sans Unicode"/>
                <a:cs typeface="Lucida Sans Unicode"/>
              </a:rPr>
              <a:t>que </a:t>
            </a:r>
            <a:r>
              <a:rPr sz="1400" spc="30" dirty="0">
                <a:solidFill>
                  <a:srgbClr val="6C7761"/>
                </a:solidFill>
                <a:latin typeface="Lucida Sans Unicode"/>
                <a:cs typeface="Lucida Sans Unicode"/>
              </a:rPr>
              <a:t>no </a:t>
            </a:r>
            <a:r>
              <a:rPr sz="1400" spc="40" dirty="0">
                <a:solidFill>
                  <a:srgbClr val="6C7761"/>
                </a:solidFill>
                <a:latin typeface="Lucida Sans Unicode"/>
                <a:cs typeface="Lucida Sans Unicode"/>
              </a:rPr>
              <a:t>falta </a:t>
            </a:r>
            <a:r>
              <a:rPr sz="1400" spc="55" dirty="0">
                <a:solidFill>
                  <a:srgbClr val="6C7761"/>
                </a:solidFill>
                <a:latin typeface="Lucida Sans Unicode"/>
                <a:cs typeface="Lucida Sans Unicode"/>
              </a:rPr>
              <a:t>en </a:t>
            </a:r>
            <a:r>
              <a:rPr sz="1400" spc="20" dirty="0">
                <a:solidFill>
                  <a:srgbClr val="6C7761"/>
                </a:solidFill>
                <a:latin typeface="Lucida Sans Unicode"/>
                <a:cs typeface="Lucida Sans Unicode"/>
              </a:rPr>
              <a:t>ningún restaurante, </a:t>
            </a:r>
            <a:r>
              <a:rPr sz="1400" spc="-5" dirty="0">
                <a:solidFill>
                  <a:srgbClr val="6C7761"/>
                </a:solidFill>
                <a:latin typeface="Lucida Sans Unicode"/>
                <a:cs typeface="Lucida Sans Unicode"/>
              </a:rPr>
              <a:t>los </a:t>
            </a:r>
            <a:r>
              <a:rPr sz="1400" b="1" spc="-30" dirty="0">
                <a:solidFill>
                  <a:srgbClr val="6C7761"/>
                </a:solidFill>
                <a:latin typeface="Tahoma"/>
                <a:cs typeface="Tahoma"/>
              </a:rPr>
              <a:t>“frixuelos”</a:t>
            </a:r>
            <a:r>
              <a:rPr sz="1400" spc="-30" dirty="0">
                <a:solidFill>
                  <a:srgbClr val="6C7761"/>
                </a:solidFill>
                <a:latin typeface="Lucida Sans Unicode"/>
                <a:cs typeface="Lucida Sans Unicode"/>
              </a:rPr>
              <a:t>, </a:t>
            </a:r>
            <a:r>
              <a:rPr sz="1400" spc="35" dirty="0">
                <a:solidFill>
                  <a:srgbClr val="6C7761"/>
                </a:solidFill>
                <a:latin typeface="Lucida Sans Unicode"/>
                <a:cs typeface="Lucida Sans Unicode"/>
              </a:rPr>
              <a:t>esos </a:t>
            </a:r>
            <a:r>
              <a:rPr sz="1400" spc="40" dirty="0">
                <a:solidFill>
                  <a:srgbClr val="6C7761"/>
                </a:solidFill>
                <a:latin typeface="Lucida Sans Unicode"/>
                <a:cs typeface="Lucida Sans Unicode"/>
              </a:rPr>
              <a:t> </a:t>
            </a:r>
            <a:r>
              <a:rPr sz="1400" spc="55" dirty="0">
                <a:solidFill>
                  <a:srgbClr val="6C7761"/>
                </a:solidFill>
                <a:latin typeface="Lucida Sans Unicode"/>
                <a:cs typeface="Lucida Sans Unicode"/>
              </a:rPr>
              <a:t>crêpes </a:t>
            </a:r>
            <a:r>
              <a:rPr sz="1400" spc="45" dirty="0">
                <a:solidFill>
                  <a:srgbClr val="6C7761"/>
                </a:solidFill>
                <a:latin typeface="Lucida Sans Unicode"/>
                <a:cs typeface="Lucida Sans Unicode"/>
              </a:rPr>
              <a:t>dulces </a:t>
            </a:r>
            <a:r>
              <a:rPr sz="1400" spc="60" dirty="0">
                <a:solidFill>
                  <a:srgbClr val="6C7761"/>
                </a:solidFill>
                <a:latin typeface="Lucida Sans Unicode"/>
                <a:cs typeface="Lucida Sans Unicode"/>
              </a:rPr>
              <a:t>que antiguamente </a:t>
            </a:r>
            <a:r>
              <a:rPr sz="1400" spc="50" dirty="0">
                <a:solidFill>
                  <a:srgbClr val="6C7761"/>
                </a:solidFill>
                <a:latin typeface="Lucida Sans Unicode"/>
                <a:cs typeface="Lucida Sans Unicode"/>
              </a:rPr>
              <a:t>se </a:t>
            </a:r>
            <a:r>
              <a:rPr sz="1400" spc="55" dirty="0">
                <a:solidFill>
                  <a:srgbClr val="6C7761"/>
                </a:solidFill>
                <a:latin typeface="Lucida Sans Unicode"/>
                <a:cs typeface="Lucida Sans Unicode"/>
              </a:rPr>
              <a:t>espolvoreaban </a:t>
            </a:r>
            <a:r>
              <a:rPr sz="1400" spc="75" dirty="0">
                <a:solidFill>
                  <a:srgbClr val="6C7761"/>
                </a:solidFill>
                <a:latin typeface="Lucida Sans Unicode"/>
                <a:cs typeface="Lucida Sans Unicode"/>
              </a:rPr>
              <a:t>de </a:t>
            </a:r>
            <a:r>
              <a:rPr sz="1400" spc="45" dirty="0">
                <a:solidFill>
                  <a:srgbClr val="6C7761"/>
                </a:solidFill>
                <a:latin typeface="Lucida Sans Unicode"/>
                <a:cs typeface="Lucida Sans Unicode"/>
              </a:rPr>
              <a:t>azúcar </a:t>
            </a:r>
            <a:r>
              <a:rPr sz="1400" spc="-430" dirty="0">
                <a:solidFill>
                  <a:srgbClr val="6C7761"/>
                </a:solidFill>
                <a:latin typeface="Lucida Sans Unicode"/>
                <a:cs typeface="Lucida Sans Unicode"/>
              </a:rPr>
              <a:t> </a:t>
            </a:r>
            <a:r>
              <a:rPr sz="1400" spc="30" dirty="0">
                <a:solidFill>
                  <a:srgbClr val="6C7761"/>
                </a:solidFill>
                <a:latin typeface="Lucida Sans Unicode"/>
                <a:cs typeface="Lucida Sans Unicode"/>
              </a:rPr>
              <a:t>pero</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65" dirty="0">
                <a:solidFill>
                  <a:srgbClr val="6C7761"/>
                </a:solidFill>
                <a:latin typeface="Lucida Sans Unicode"/>
                <a:cs typeface="Lucida Sans Unicode"/>
              </a:rPr>
              <a:t> </a:t>
            </a:r>
            <a:r>
              <a:rPr sz="1400" spc="40" dirty="0">
                <a:solidFill>
                  <a:srgbClr val="6C7761"/>
                </a:solidFill>
                <a:latin typeface="Lucida Sans Unicode"/>
                <a:cs typeface="Lucida Sans Unicode"/>
              </a:rPr>
              <a:t>hoy</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día</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se</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rellenan</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95" dirty="0">
                <a:solidFill>
                  <a:srgbClr val="6C7761"/>
                </a:solidFill>
                <a:latin typeface="Lucida Sans Unicode"/>
                <a:cs typeface="Lucida Sans Unicode"/>
              </a:rPr>
              <a:t>crema</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40" dirty="0">
                <a:solidFill>
                  <a:srgbClr val="6C7761"/>
                </a:solidFill>
                <a:latin typeface="Lucida Sans Unicode"/>
                <a:cs typeface="Lucida Sans Unicode"/>
              </a:rPr>
              <a:t>avellanas,</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nata, </a:t>
            </a:r>
            <a:r>
              <a:rPr sz="1400" spc="-42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80" dirty="0">
                <a:solidFill>
                  <a:srgbClr val="6C7761"/>
                </a:solidFill>
                <a:latin typeface="Lucida Sans Unicode"/>
                <a:cs typeface="Lucida Sans Unicode"/>
              </a:rPr>
              <a:t>mermelada</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15" dirty="0">
                <a:solidFill>
                  <a:srgbClr val="6C7761"/>
                </a:solidFill>
                <a:latin typeface="Lucida Sans Unicode"/>
                <a:cs typeface="Lucida Sans Unicode"/>
              </a:rPr>
              <a:t>lo</a:t>
            </a:r>
            <a:r>
              <a:rPr sz="1400" spc="-70"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110" dirty="0">
                <a:solidFill>
                  <a:srgbClr val="6C7761"/>
                </a:solidFill>
                <a:latin typeface="Lucida Sans Unicode"/>
                <a:cs typeface="Lucida Sans Unicode"/>
              </a:rPr>
              <a:t>haga</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falta,</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b="1" spc="5" dirty="0">
                <a:solidFill>
                  <a:srgbClr val="6C7761"/>
                </a:solidFill>
                <a:latin typeface="Tahoma"/>
                <a:cs typeface="Tahoma"/>
              </a:rPr>
              <a:t>“les</a:t>
            </a:r>
            <a:r>
              <a:rPr sz="1400" b="1" spc="-80" dirty="0">
                <a:solidFill>
                  <a:srgbClr val="6C7761"/>
                </a:solidFill>
                <a:latin typeface="Tahoma"/>
                <a:cs typeface="Tahoma"/>
              </a:rPr>
              <a:t> </a:t>
            </a:r>
            <a:r>
              <a:rPr sz="1400" b="1" spc="25" dirty="0">
                <a:solidFill>
                  <a:srgbClr val="6C7761"/>
                </a:solidFill>
                <a:latin typeface="Tahoma"/>
                <a:cs typeface="Tahoma"/>
              </a:rPr>
              <a:t>casadielles”,</a:t>
            </a:r>
            <a:r>
              <a:rPr sz="1400" b="1" spc="-35" dirty="0">
                <a:solidFill>
                  <a:srgbClr val="6C7761"/>
                </a:solidFill>
                <a:latin typeface="Tahoma"/>
                <a:cs typeface="Tahoma"/>
              </a:rPr>
              <a:t> </a:t>
            </a:r>
            <a:r>
              <a:rPr sz="1400" spc="120" dirty="0">
                <a:solidFill>
                  <a:srgbClr val="6C7761"/>
                </a:solidFill>
                <a:latin typeface="Lucida Sans Unicode"/>
                <a:cs typeface="Lucida Sans Unicode"/>
              </a:rPr>
              <a:t>masa </a:t>
            </a:r>
            <a:r>
              <a:rPr sz="1400" spc="-430" dirty="0">
                <a:solidFill>
                  <a:srgbClr val="6C7761"/>
                </a:solidFill>
                <a:latin typeface="Lucida Sans Unicode"/>
                <a:cs typeface="Lucida Sans Unicode"/>
              </a:rPr>
              <a:t> </a:t>
            </a:r>
            <a:r>
              <a:rPr sz="1400" spc="-5" dirty="0">
                <a:solidFill>
                  <a:srgbClr val="6C7761"/>
                </a:solidFill>
                <a:latin typeface="Lucida Sans Unicode"/>
                <a:cs typeface="Lucida Sans Unicode"/>
              </a:rPr>
              <a:t>frita</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rellena</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10" dirty="0">
                <a:solidFill>
                  <a:srgbClr val="6C7761"/>
                </a:solidFill>
                <a:latin typeface="Lucida Sans Unicode"/>
                <a:cs typeface="Lucida Sans Unicode"/>
              </a:rPr>
              <a:t>nuez</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triturada,</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miel</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o</a:t>
            </a:r>
            <a:r>
              <a:rPr sz="1400" spc="-65" dirty="0">
                <a:solidFill>
                  <a:srgbClr val="6C7761"/>
                </a:solidFill>
                <a:latin typeface="Lucida Sans Unicode"/>
                <a:cs typeface="Lucida Sans Unicode"/>
              </a:rPr>
              <a:t> </a:t>
            </a:r>
            <a:r>
              <a:rPr sz="1400" spc="45" dirty="0">
                <a:solidFill>
                  <a:srgbClr val="6C7761"/>
                </a:solidFill>
                <a:latin typeface="Lucida Sans Unicode"/>
                <a:cs typeface="Lucida Sans Unicode"/>
              </a:rPr>
              <a:t>azúcar</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65" dirty="0">
                <a:solidFill>
                  <a:srgbClr val="6C7761"/>
                </a:solidFill>
                <a:latin typeface="Lucida Sans Unicode"/>
                <a:cs typeface="Lucida Sans Unicode"/>
              </a:rPr>
              <a:t> </a:t>
            </a:r>
            <a:r>
              <a:rPr sz="1400" spc="20" dirty="0">
                <a:solidFill>
                  <a:srgbClr val="6C7761"/>
                </a:solidFill>
                <a:latin typeface="Lucida Sans Unicode"/>
                <a:cs typeface="Lucida Sans Unicode"/>
              </a:rPr>
              <a:t>chorro</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anís, </a:t>
            </a:r>
            <a:r>
              <a:rPr sz="1400" dirty="0">
                <a:solidFill>
                  <a:srgbClr val="6C7761"/>
                </a:solidFill>
                <a:latin typeface="Lucida Sans Unicode"/>
                <a:cs typeface="Lucida Sans Unicode"/>
              </a:rPr>
              <a:t> </a:t>
            </a:r>
            <a:r>
              <a:rPr sz="1400" spc="35" dirty="0">
                <a:solidFill>
                  <a:srgbClr val="6C7761"/>
                </a:solidFill>
                <a:latin typeface="Lucida Sans Unicode"/>
                <a:cs typeface="Lucida Sans Unicode"/>
              </a:rPr>
              <a:t>pudiendo</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añadir</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un</a:t>
            </a:r>
            <a:r>
              <a:rPr sz="1400" spc="-65" dirty="0">
                <a:solidFill>
                  <a:srgbClr val="6C7761"/>
                </a:solidFill>
                <a:latin typeface="Lucida Sans Unicode"/>
                <a:cs typeface="Lucida Sans Unicode"/>
              </a:rPr>
              <a:t> </a:t>
            </a:r>
            <a:r>
              <a:rPr sz="1400" spc="65" dirty="0">
                <a:solidFill>
                  <a:srgbClr val="6C7761"/>
                </a:solidFill>
                <a:latin typeface="Lucida Sans Unicode"/>
                <a:cs typeface="Lucida Sans Unicode"/>
              </a:rPr>
              <a:t>poco</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leche</a:t>
            </a:r>
            <a:r>
              <a:rPr sz="1400" spc="-65" dirty="0">
                <a:solidFill>
                  <a:srgbClr val="6C7761"/>
                </a:solidFill>
                <a:latin typeface="Lucida Sans Unicode"/>
                <a:cs typeface="Lucida Sans Unicode"/>
              </a:rPr>
              <a:t> </a:t>
            </a:r>
            <a:r>
              <a:rPr sz="1400" spc="35" dirty="0">
                <a:solidFill>
                  <a:srgbClr val="6C7761"/>
                </a:solidFill>
                <a:latin typeface="Lucida Sans Unicode"/>
                <a:cs typeface="Lucida Sans Unicode"/>
              </a:rPr>
              <a:t>o</a:t>
            </a:r>
            <a:r>
              <a:rPr sz="1400" spc="-65" dirty="0">
                <a:solidFill>
                  <a:srgbClr val="6C7761"/>
                </a:solidFill>
                <a:latin typeface="Lucida Sans Unicode"/>
                <a:cs typeface="Lucida Sans Unicode"/>
              </a:rPr>
              <a:t> </a:t>
            </a:r>
            <a:r>
              <a:rPr sz="1400" spc="40" dirty="0">
                <a:solidFill>
                  <a:srgbClr val="6C7761"/>
                </a:solidFill>
                <a:latin typeface="Lucida Sans Unicode"/>
                <a:cs typeface="Lucida Sans Unicode"/>
              </a:rPr>
              <a:t>mantequilla</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si</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se</a:t>
            </a:r>
            <a:r>
              <a:rPr sz="1400" spc="-65" dirty="0">
                <a:solidFill>
                  <a:srgbClr val="6C7761"/>
                </a:solidFill>
                <a:latin typeface="Lucida Sans Unicode"/>
                <a:cs typeface="Lucida Sans Unicode"/>
              </a:rPr>
              <a:t> </a:t>
            </a:r>
            <a:r>
              <a:rPr sz="1400" spc="45" dirty="0">
                <a:solidFill>
                  <a:srgbClr val="6C7761"/>
                </a:solidFill>
                <a:latin typeface="Lucida Sans Unicode"/>
                <a:cs typeface="Lucida Sans Unicode"/>
              </a:rPr>
              <a:t>desea.</a:t>
            </a:r>
            <a:endParaRPr sz="1400">
              <a:latin typeface="Lucida Sans Unicode"/>
              <a:cs typeface="Lucida Sans Unicode"/>
            </a:endParaRPr>
          </a:p>
        </p:txBody>
      </p:sp>
      <p:sp>
        <p:nvSpPr>
          <p:cNvPr id="4" name="object 4"/>
          <p:cNvSpPr txBox="1">
            <a:spLocks noGrp="1"/>
          </p:cNvSpPr>
          <p:nvPr>
            <p:ph type="title"/>
          </p:nvPr>
        </p:nvSpPr>
        <p:spPr>
          <a:xfrm>
            <a:off x="6106100" y="1141834"/>
            <a:ext cx="4698365" cy="391160"/>
          </a:xfrm>
          <a:prstGeom prst="rect">
            <a:avLst/>
          </a:prstGeom>
        </p:spPr>
        <p:txBody>
          <a:bodyPr vert="horz" wrap="square" lIns="0" tIns="12700" rIns="0" bIns="0" rtlCol="0">
            <a:spAutoFit/>
          </a:bodyPr>
          <a:lstStyle/>
          <a:p>
            <a:pPr marL="12700">
              <a:lnSpc>
                <a:spcPct val="100000"/>
              </a:lnSpc>
              <a:spcBef>
                <a:spcPts val="100"/>
              </a:spcBef>
            </a:pPr>
            <a:r>
              <a:rPr spc="185" dirty="0"/>
              <a:t>TALENTOS</a:t>
            </a:r>
            <a:r>
              <a:rPr spc="275" dirty="0"/>
              <a:t> </a:t>
            </a:r>
            <a:r>
              <a:rPr spc="210" dirty="0"/>
              <a:t>GASTRONÓMICOS</a:t>
            </a:r>
            <a:r>
              <a:rPr spc="-290" dirty="0"/>
              <a:t> </a:t>
            </a:r>
          </a:p>
        </p:txBody>
      </p:sp>
      <p:sp>
        <p:nvSpPr>
          <p:cNvPr id="5" name="object 5"/>
          <p:cNvSpPr txBox="1"/>
          <p:nvPr/>
        </p:nvSpPr>
        <p:spPr>
          <a:xfrm>
            <a:off x="6322203" y="1653288"/>
            <a:ext cx="4244975" cy="391160"/>
          </a:xfrm>
          <a:prstGeom prst="rect">
            <a:avLst/>
          </a:prstGeom>
        </p:spPr>
        <p:txBody>
          <a:bodyPr vert="horz" wrap="square" lIns="0" tIns="12700" rIns="0" bIns="0" rtlCol="0">
            <a:spAutoFit/>
          </a:bodyPr>
          <a:lstStyle/>
          <a:p>
            <a:pPr marL="12700">
              <a:lnSpc>
                <a:spcPct val="100000"/>
              </a:lnSpc>
              <a:spcBef>
                <a:spcPts val="100"/>
              </a:spcBef>
            </a:pPr>
            <a:r>
              <a:rPr sz="2400" i="1" spc="-75" dirty="0">
                <a:solidFill>
                  <a:srgbClr val="6C7761"/>
                </a:solidFill>
                <a:latin typeface="Cambria"/>
                <a:cs typeface="Cambria"/>
              </a:rPr>
              <a:t>Asturias,</a:t>
            </a:r>
            <a:r>
              <a:rPr sz="2400" i="1" spc="-85" dirty="0">
                <a:solidFill>
                  <a:srgbClr val="6C7761"/>
                </a:solidFill>
                <a:latin typeface="Cambria"/>
                <a:cs typeface="Cambria"/>
              </a:rPr>
              <a:t> </a:t>
            </a:r>
            <a:r>
              <a:rPr sz="2400" i="1" spc="-125" dirty="0">
                <a:solidFill>
                  <a:srgbClr val="6C7761"/>
                </a:solidFill>
                <a:latin typeface="Cambria"/>
                <a:cs typeface="Cambria"/>
              </a:rPr>
              <a:t>cuna</a:t>
            </a:r>
            <a:r>
              <a:rPr sz="2400" i="1" spc="-85" dirty="0">
                <a:solidFill>
                  <a:srgbClr val="6C7761"/>
                </a:solidFill>
                <a:latin typeface="Cambria"/>
                <a:cs typeface="Cambria"/>
              </a:rPr>
              <a:t> </a:t>
            </a:r>
            <a:r>
              <a:rPr sz="2400" i="1" spc="-114" dirty="0">
                <a:solidFill>
                  <a:srgbClr val="6C7761"/>
                </a:solidFill>
                <a:latin typeface="Cambria"/>
                <a:cs typeface="Cambria"/>
              </a:rPr>
              <a:t>de</a:t>
            </a:r>
            <a:r>
              <a:rPr sz="2400" i="1" spc="-85" dirty="0">
                <a:solidFill>
                  <a:srgbClr val="6C7761"/>
                </a:solidFill>
                <a:latin typeface="Cambria"/>
                <a:cs typeface="Cambria"/>
              </a:rPr>
              <a:t> </a:t>
            </a:r>
            <a:r>
              <a:rPr sz="2400" i="1" spc="-155" dirty="0">
                <a:solidFill>
                  <a:srgbClr val="6C7761"/>
                </a:solidFill>
                <a:latin typeface="Cambria"/>
                <a:cs typeface="Cambria"/>
              </a:rPr>
              <a:t>maestros</a:t>
            </a:r>
            <a:r>
              <a:rPr sz="2400" i="1" spc="-85" dirty="0">
                <a:solidFill>
                  <a:srgbClr val="6C7761"/>
                </a:solidFill>
                <a:latin typeface="Cambria"/>
                <a:cs typeface="Cambria"/>
              </a:rPr>
              <a:t> </a:t>
            </a:r>
            <a:r>
              <a:rPr sz="2400" i="1" spc="-130" dirty="0">
                <a:solidFill>
                  <a:srgbClr val="6C7761"/>
                </a:solidFill>
                <a:latin typeface="Cambria"/>
                <a:cs typeface="Cambria"/>
              </a:rPr>
              <a:t>pasteleros</a:t>
            </a:r>
            <a:endParaRPr sz="2400">
              <a:latin typeface="Cambria"/>
              <a:cs typeface="Cambria"/>
            </a:endParaRPr>
          </a:p>
        </p:txBody>
      </p:sp>
      <p:pic>
        <p:nvPicPr>
          <p:cNvPr id="6" name="Imagen 5" descr="Logotipo&#10;&#10;Descripción generada automáticamente">
            <a:extLst>
              <a:ext uri="{FF2B5EF4-FFF2-40B4-BE49-F238E27FC236}">
                <a16:creationId xmlns:a16="http://schemas.microsoft.com/office/drawing/2014/main" id="{2B20DC88-9806-2F89-EE89-097BDDB45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B005BF8F-6FEC-80DF-30C1-37D1D1E23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0665002" y="0"/>
            <a:ext cx="1935480" cy="7200265"/>
          </a:xfrm>
          <a:custGeom>
            <a:avLst/>
            <a:gdLst/>
            <a:ahLst/>
            <a:cxnLst/>
            <a:rect l="l" t="t" r="r" b="b"/>
            <a:pathLst>
              <a:path w="1935479" h="7200265">
                <a:moveTo>
                  <a:pt x="1934997" y="0"/>
                </a:moveTo>
                <a:lnTo>
                  <a:pt x="0" y="0"/>
                </a:lnTo>
                <a:lnTo>
                  <a:pt x="0" y="7199998"/>
                </a:lnTo>
                <a:lnTo>
                  <a:pt x="1934997" y="7199998"/>
                </a:lnTo>
                <a:lnTo>
                  <a:pt x="1934997" y="0"/>
                </a:lnTo>
                <a:close/>
              </a:path>
            </a:pathLst>
          </a:custGeom>
          <a:solidFill>
            <a:srgbClr val="D4CA9F"/>
          </a:solidFill>
        </p:spPr>
        <p:txBody>
          <a:bodyPr wrap="square" lIns="0" tIns="0" rIns="0" bIns="0" rtlCol="0"/>
          <a:lstStyle/>
          <a:p>
            <a:endParaRPr/>
          </a:p>
        </p:txBody>
      </p:sp>
      <p:sp>
        <p:nvSpPr>
          <p:cNvPr id="6" name="object 6"/>
          <p:cNvSpPr txBox="1"/>
          <p:nvPr/>
        </p:nvSpPr>
        <p:spPr>
          <a:xfrm>
            <a:off x="660500" y="2636159"/>
            <a:ext cx="5003800" cy="3683635"/>
          </a:xfrm>
          <a:prstGeom prst="rect">
            <a:avLst/>
          </a:prstGeom>
        </p:spPr>
        <p:txBody>
          <a:bodyPr vert="horz" wrap="square" lIns="0" tIns="12700" rIns="0" bIns="0" rtlCol="0">
            <a:spAutoFit/>
          </a:bodyPr>
          <a:lstStyle/>
          <a:p>
            <a:pPr marL="12700" marR="167005">
              <a:lnSpc>
                <a:spcPct val="107200"/>
              </a:lnSpc>
              <a:spcBef>
                <a:spcPts val="100"/>
              </a:spcBef>
            </a:pPr>
            <a:r>
              <a:rPr sz="1400" spc="55" dirty="0">
                <a:solidFill>
                  <a:srgbClr val="6C7761"/>
                </a:solidFill>
                <a:latin typeface="Lucida Sans Unicode"/>
                <a:cs typeface="Lucida Sans Unicode"/>
              </a:rPr>
              <a:t>Con la entrega </a:t>
            </a:r>
            <a:r>
              <a:rPr sz="1400" spc="40" dirty="0">
                <a:solidFill>
                  <a:srgbClr val="6C7761"/>
                </a:solidFill>
                <a:latin typeface="Lucida Sans Unicode"/>
                <a:cs typeface="Lucida Sans Unicode"/>
              </a:rPr>
              <a:t>simbólica </a:t>
            </a:r>
            <a:r>
              <a:rPr sz="1400" spc="75" dirty="0">
                <a:solidFill>
                  <a:srgbClr val="6C7761"/>
                </a:solidFill>
                <a:latin typeface="Lucida Sans Unicode"/>
                <a:cs typeface="Lucida Sans Unicode"/>
              </a:rPr>
              <a:t>de una </a:t>
            </a:r>
            <a:r>
              <a:rPr sz="1400" spc="40" dirty="0">
                <a:solidFill>
                  <a:srgbClr val="6C7761"/>
                </a:solidFill>
                <a:latin typeface="Lucida Sans Unicode"/>
                <a:cs typeface="Lucida Sans Unicode"/>
              </a:rPr>
              <a:t>chaquetilla </a:t>
            </a:r>
            <a:r>
              <a:rPr sz="1400" spc="45" dirty="0">
                <a:solidFill>
                  <a:srgbClr val="6C7761"/>
                </a:solidFill>
                <a:latin typeface="Lucida Sans Unicode"/>
                <a:cs typeface="Lucida Sans Unicode"/>
              </a:rPr>
              <a:t> </a:t>
            </a:r>
            <a:r>
              <a:rPr sz="1400" spc="35" dirty="0">
                <a:solidFill>
                  <a:srgbClr val="6C7761"/>
                </a:solidFill>
                <a:latin typeface="Lucida Sans Unicode"/>
                <a:cs typeface="Lucida Sans Unicode"/>
              </a:rPr>
              <a:t>personalizada </a:t>
            </a:r>
            <a:r>
              <a:rPr sz="1400" spc="65" dirty="0">
                <a:solidFill>
                  <a:srgbClr val="6C7761"/>
                </a:solidFill>
                <a:latin typeface="Lucida Sans Unicode"/>
                <a:cs typeface="Lucida Sans Unicode"/>
              </a:rPr>
              <a:t>con </a:t>
            </a:r>
            <a:r>
              <a:rPr sz="1400" spc="10" dirty="0">
                <a:solidFill>
                  <a:srgbClr val="6C7761"/>
                </a:solidFill>
                <a:latin typeface="Lucida Sans Unicode"/>
                <a:cs typeface="Lucida Sans Unicode"/>
              </a:rPr>
              <a:t>el </a:t>
            </a:r>
            <a:r>
              <a:rPr sz="1400" spc="80" dirty="0">
                <a:solidFill>
                  <a:srgbClr val="6C7761"/>
                </a:solidFill>
                <a:latin typeface="Lucida Sans Unicode"/>
                <a:cs typeface="Lucida Sans Unicode"/>
              </a:rPr>
              <a:t>lema </a:t>
            </a:r>
            <a:r>
              <a:rPr sz="1400" spc="40" dirty="0">
                <a:solidFill>
                  <a:srgbClr val="6C7761"/>
                </a:solidFill>
                <a:latin typeface="Lucida Sans Unicode"/>
                <a:cs typeface="Lucida Sans Unicode"/>
              </a:rPr>
              <a:t>‘Cocina </a:t>
            </a:r>
            <a:r>
              <a:rPr sz="1400" spc="75" dirty="0">
                <a:solidFill>
                  <a:srgbClr val="6C7761"/>
                </a:solidFill>
                <a:latin typeface="Lucida Sans Unicode"/>
                <a:cs typeface="Lucida Sans Unicode"/>
              </a:rPr>
              <a:t>de </a:t>
            </a:r>
            <a:r>
              <a:rPr sz="1400" spc="5" dirty="0">
                <a:solidFill>
                  <a:srgbClr val="6C7761"/>
                </a:solidFill>
                <a:latin typeface="Lucida Sans Unicode"/>
                <a:cs typeface="Lucida Sans Unicode"/>
              </a:rPr>
              <a:t>Paisaje’, </a:t>
            </a:r>
            <a:r>
              <a:rPr sz="1400" spc="135" dirty="0">
                <a:solidFill>
                  <a:srgbClr val="6C7761"/>
                </a:solidFill>
                <a:latin typeface="Lucida Sans Unicode"/>
                <a:cs typeface="Lucida Sans Unicode"/>
              </a:rPr>
              <a:t>cada </a:t>
            </a:r>
            <a:r>
              <a:rPr sz="1400" spc="140" dirty="0">
                <a:solidFill>
                  <a:srgbClr val="6C7761"/>
                </a:solidFill>
                <a:latin typeface="Lucida Sans Unicode"/>
                <a:cs typeface="Lucida Sans Unicode"/>
              </a:rPr>
              <a:t> </a:t>
            </a:r>
            <a:r>
              <a:rPr sz="1400" spc="75" dirty="0">
                <a:solidFill>
                  <a:srgbClr val="6C7761"/>
                </a:solidFill>
                <a:latin typeface="Lucida Sans Unicode"/>
                <a:cs typeface="Lucida Sans Unicode"/>
              </a:rPr>
              <a:t>año</a:t>
            </a:r>
            <a:r>
              <a:rPr sz="1400" spc="-70" dirty="0">
                <a:solidFill>
                  <a:srgbClr val="6C7761"/>
                </a:solidFill>
                <a:latin typeface="Lucida Sans Unicode"/>
                <a:cs typeface="Lucida Sans Unicode"/>
              </a:rPr>
              <a:t> </a:t>
            </a:r>
            <a:r>
              <a:rPr sz="1400" b="1" spc="35" dirty="0">
                <a:solidFill>
                  <a:srgbClr val="6C7761"/>
                </a:solidFill>
                <a:latin typeface="Tahoma"/>
                <a:cs typeface="Tahoma"/>
              </a:rPr>
              <a:t>se</a:t>
            </a:r>
            <a:r>
              <a:rPr sz="1400" b="1" spc="-80" dirty="0">
                <a:solidFill>
                  <a:srgbClr val="6C7761"/>
                </a:solidFill>
                <a:latin typeface="Tahoma"/>
                <a:cs typeface="Tahoma"/>
              </a:rPr>
              <a:t> </a:t>
            </a:r>
            <a:r>
              <a:rPr sz="1400" b="1" spc="40" dirty="0">
                <a:solidFill>
                  <a:srgbClr val="6C7761"/>
                </a:solidFill>
                <a:latin typeface="Tahoma"/>
                <a:cs typeface="Tahoma"/>
              </a:rPr>
              <a:t>reconoce</a:t>
            </a:r>
            <a:r>
              <a:rPr sz="1400" b="1" spc="-80" dirty="0">
                <a:solidFill>
                  <a:srgbClr val="6C7761"/>
                </a:solidFill>
                <a:latin typeface="Tahoma"/>
                <a:cs typeface="Tahoma"/>
              </a:rPr>
              <a:t> </a:t>
            </a:r>
            <a:r>
              <a:rPr sz="1400" b="1" spc="35" dirty="0">
                <a:solidFill>
                  <a:srgbClr val="6C7761"/>
                </a:solidFill>
                <a:latin typeface="Tahoma"/>
                <a:cs typeface="Tahoma"/>
              </a:rPr>
              <a:t>la</a:t>
            </a:r>
            <a:r>
              <a:rPr sz="1400" b="1" spc="-75" dirty="0">
                <a:solidFill>
                  <a:srgbClr val="6C7761"/>
                </a:solidFill>
                <a:latin typeface="Tahoma"/>
                <a:cs typeface="Tahoma"/>
              </a:rPr>
              <a:t> </a:t>
            </a:r>
            <a:r>
              <a:rPr sz="1400" b="1" spc="25" dirty="0">
                <a:solidFill>
                  <a:srgbClr val="6C7761"/>
                </a:solidFill>
                <a:latin typeface="Tahoma"/>
                <a:cs typeface="Tahoma"/>
              </a:rPr>
              <a:t>labor</a:t>
            </a:r>
            <a:r>
              <a:rPr sz="1400" b="1" spc="-40" dirty="0">
                <a:solidFill>
                  <a:srgbClr val="6C7761"/>
                </a:solidFill>
                <a:latin typeface="Tahoma"/>
                <a:cs typeface="Tahoma"/>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estos</a:t>
            </a:r>
            <a:r>
              <a:rPr sz="1400" spc="-65" dirty="0">
                <a:solidFill>
                  <a:srgbClr val="6C7761"/>
                </a:solidFill>
                <a:latin typeface="Lucida Sans Unicode"/>
                <a:cs typeface="Lucida Sans Unicode"/>
              </a:rPr>
              <a:t> </a:t>
            </a:r>
            <a:r>
              <a:rPr sz="1400" spc="20" dirty="0">
                <a:solidFill>
                  <a:srgbClr val="6C7761"/>
                </a:solidFill>
                <a:latin typeface="Lucida Sans Unicode"/>
                <a:cs typeface="Lucida Sans Unicode"/>
              </a:rPr>
              <a:t>profesionales</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han </a:t>
            </a:r>
            <a:r>
              <a:rPr sz="1400" spc="-425" dirty="0">
                <a:solidFill>
                  <a:srgbClr val="6C7761"/>
                </a:solidFill>
                <a:latin typeface="Lucida Sans Unicode"/>
                <a:cs typeface="Lucida Sans Unicode"/>
              </a:rPr>
              <a:t> </a:t>
            </a:r>
            <a:r>
              <a:rPr sz="1400" spc="20" dirty="0">
                <a:solidFill>
                  <a:srgbClr val="6C7761"/>
                </a:solidFill>
                <a:latin typeface="Lucida Sans Unicode"/>
                <a:cs typeface="Lucida Sans Unicode"/>
              </a:rPr>
              <a:t>realizado </a:t>
            </a:r>
            <a:r>
              <a:rPr sz="1400" spc="65" dirty="0">
                <a:solidFill>
                  <a:srgbClr val="6C7761"/>
                </a:solidFill>
                <a:latin typeface="Lucida Sans Unicode"/>
                <a:cs typeface="Lucida Sans Unicode"/>
              </a:rPr>
              <a:t>con </a:t>
            </a:r>
            <a:r>
              <a:rPr sz="1400" spc="50" dirty="0">
                <a:solidFill>
                  <a:srgbClr val="6C7761"/>
                </a:solidFill>
                <a:latin typeface="Lucida Sans Unicode"/>
                <a:cs typeface="Lucida Sans Unicode"/>
              </a:rPr>
              <a:t>esmero </a:t>
            </a:r>
            <a:r>
              <a:rPr sz="1400" spc="55" dirty="0">
                <a:solidFill>
                  <a:srgbClr val="6C7761"/>
                </a:solidFill>
                <a:latin typeface="Lucida Sans Unicode"/>
                <a:cs typeface="Lucida Sans Unicode"/>
              </a:rPr>
              <a:t>y </a:t>
            </a:r>
            <a:r>
              <a:rPr sz="1400" spc="35" dirty="0">
                <a:solidFill>
                  <a:srgbClr val="6C7761"/>
                </a:solidFill>
                <a:latin typeface="Lucida Sans Unicode"/>
                <a:cs typeface="Lucida Sans Unicode"/>
              </a:rPr>
              <a:t>dedicación, </a:t>
            </a:r>
            <a:r>
              <a:rPr sz="1400" spc="40" dirty="0">
                <a:solidFill>
                  <a:srgbClr val="6C7761"/>
                </a:solidFill>
                <a:latin typeface="Lucida Sans Unicode"/>
                <a:cs typeface="Lucida Sans Unicode"/>
              </a:rPr>
              <a:t>impulsando </a:t>
            </a:r>
            <a:r>
              <a:rPr sz="1400" spc="55" dirty="0">
                <a:solidFill>
                  <a:srgbClr val="6C7761"/>
                </a:solidFill>
                <a:latin typeface="Lucida Sans Unicode"/>
                <a:cs typeface="Lucida Sans Unicode"/>
              </a:rPr>
              <a:t>la </a:t>
            </a:r>
            <a:r>
              <a:rPr sz="1400" spc="60" dirty="0">
                <a:solidFill>
                  <a:srgbClr val="6C7761"/>
                </a:solidFill>
                <a:latin typeface="Lucida Sans Unicode"/>
                <a:cs typeface="Lucida Sans Unicode"/>
              </a:rPr>
              <a:t> </a:t>
            </a:r>
            <a:r>
              <a:rPr sz="1400" b="1" spc="25" dirty="0">
                <a:solidFill>
                  <a:srgbClr val="6C7761"/>
                </a:solidFill>
                <a:latin typeface="Tahoma"/>
                <a:cs typeface="Tahoma"/>
              </a:rPr>
              <a:t>excelencia</a:t>
            </a:r>
            <a:r>
              <a:rPr sz="1400" b="1" spc="-80" dirty="0">
                <a:solidFill>
                  <a:srgbClr val="6C7761"/>
                </a:solidFill>
                <a:latin typeface="Tahoma"/>
                <a:cs typeface="Tahoma"/>
              </a:rPr>
              <a:t> </a:t>
            </a:r>
            <a:r>
              <a:rPr sz="1400" b="1" spc="40" dirty="0">
                <a:solidFill>
                  <a:srgbClr val="6C7761"/>
                </a:solidFill>
                <a:latin typeface="Tahoma"/>
                <a:cs typeface="Tahoma"/>
              </a:rPr>
              <a:t>y</a:t>
            </a:r>
            <a:r>
              <a:rPr sz="1400" b="1" spc="-75" dirty="0">
                <a:solidFill>
                  <a:srgbClr val="6C7761"/>
                </a:solidFill>
                <a:latin typeface="Tahoma"/>
                <a:cs typeface="Tahoma"/>
              </a:rPr>
              <a:t> </a:t>
            </a:r>
            <a:r>
              <a:rPr sz="1400" b="1" spc="30" dirty="0">
                <a:solidFill>
                  <a:srgbClr val="6C7761"/>
                </a:solidFill>
                <a:latin typeface="Tahoma"/>
                <a:cs typeface="Tahoma"/>
              </a:rPr>
              <a:t>diversidad</a:t>
            </a:r>
            <a:r>
              <a:rPr sz="1400" b="1" spc="-75" dirty="0">
                <a:solidFill>
                  <a:srgbClr val="6C7761"/>
                </a:solidFill>
                <a:latin typeface="Tahoma"/>
                <a:cs typeface="Tahoma"/>
              </a:rPr>
              <a:t> </a:t>
            </a:r>
            <a:r>
              <a:rPr sz="1400" b="1" spc="50" dirty="0">
                <a:solidFill>
                  <a:srgbClr val="6C7761"/>
                </a:solidFill>
                <a:latin typeface="Tahoma"/>
                <a:cs typeface="Tahoma"/>
              </a:rPr>
              <a:t>de</a:t>
            </a:r>
            <a:r>
              <a:rPr sz="1400" b="1" spc="-75" dirty="0">
                <a:solidFill>
                  <a:srgbClr val="6C7761"/>
                </a:solidFill>
                <a:latin typeface="Tahoma"/>
                <a:cs typeface="Tahoma"/>
              </a:rPr>
              <a:t> </a:t>
            </a:r>
            <a:r>
              <a:rPr sz="1400" b="1" spc="35" dirty="0">
                <a:solidFill>
                  <a:srgbClr val="6C7761"/>
                </a:solidFill>
                <a:latin typeface="Tahoma"/>
                <a:cs typeface="Tahoma"/>
              </a:rPr>
              <a:t>la</a:t>
            </a:r>
            <a:r>
              <a:rPr sz="1400" b="1" spc="-80" dirty="0">
                <a:solidFill>
                  <a:srgbClr val="6C7761"/>
                </a:solidFill>
                <a:latin typeface="Tahoma"/>
                <a:cs typeface="Tahoma"/>
              </a:rPr>
              <a:t> </a:t>
            </a:r>
            <a:r>
              <a:rPr sz="1400" b="1" spc="40" dirty="0">
                <a:solidFill>
                  <a:srgbClr val="6C7761"/>
                </a:solidFill>
                <a:latin typeface="Tahoma"/>
                <a:cs typeface="Tahoma"/>
              </a:rPr>
              <a:t>gastronomía</a:t>
            </a:r>
            <a:r>
              <a:rPr sz="1400" b="1" spc="-75" dirty="0">
                <a:solidFill>
                  <a:srgbClr val="6C7761"/>
                </a:solidFill>
                <a:latin typeface="Tahoma"/>
                <a:cs typeface="Tahoma"/>
              </a:rPr>
              <a:t> </a:t>
            </a:r>
            <a:r>
              <a:rPr sz="1400" b="1" spc="20" dirty="0">
                <a:solidFill>
                  <a:srgbClr val="6C7761"/>
                </a:solidFill>
                <a:latin typeface="Tahoma"/>
                <a:cs typeface="Tahoma"/>
              </a:rPr>
              <a:t>asturiana.</a:t>
            </a:r>
            <a:endParaRPr sz="1400" dirty="0">
              <a:latin typeface="Tahoma"/>
              <a:cs typeface="Tahoma"/>
            </a:endParaRPr>
          </a:p>
          <a:p>
            <a:pPr>
              <a:lnSpc>
                <a:spcPct val="100000"/>
              </a:lnSpc>
              <a:spcBef>
                <a:spcPts val="45"/>
              </a:spcBef>
            </a:pPr>
            <a:endParaRPr sz="1450" dirty="0">
              <a:latin typeface="Tahoma"/>
              <a:cs typeface="Tahoma"/>
            </a:endParaRPr>
          </a:p>
          <a:p>
            <a:pPr marL="12700" marR="5080">
              <a:lnSpc>
                <a:spcPct val="107200"/>
              </a:lnSpc>
            </a:pPr>
            <a:r>
              <a:rPr sz="1400" dirty="0">
                <a:solidFill>
                  <a:srgbClr val="6C7761"/>
                </a:solidFill>
                <a:latin typeface="Lucida Sans Unicode"/>
                <a:cs typeface="Lucida Sans Unicode"/>
              </a:rPr>
              <a:t>Un </a:t>
            </a:r>
            <a:r>
              <a:rPr sz="1400" spc="35" dirty="0">
                <a:solidFill>
                  <a:srgbClr val="6C7761"/>
                </a:solidFill>
                <a:latin typeface="Lucida Sans Unicode"/>
                <a:cs typeface="Lucida Sans Unicode"/>
              </a:rPr>
              <a:t>reconocimiento </a:t>
            </a:r>
            <a:r>
              <a:rPr sz="1400" spc="65" dirty="0">
                <a:solidFill>
                  <a:srgbClr val="6C7761"/>
                </a:solidFill>
                <a:latin typeface="Lucida Sans Unicode"/>
                <a:cs typeface="Lucida Sans Unicode"/>
              </a:rPr>
              <a:t>con </a:t>
            </a:r>
            <a:r>
              <a:rPr sz="1400" spc="10" dirty="0">
                <a:solidFill>
                  <a:srgbClr val="6C7761"/>
                </a:solidFill>
                <a:latin typeface="Lucida Sans Unicode"/>
                <a:cs typeface="Lucida Sans Unicode"/>
              </a:rPr>
              <a:t>el </a:t>
            </a:r>
            <a:r>
              <a:rPr sz="1400" spc="60" dirty="0">
                <a:solidFill>
                  <a:srgbClr val="6C7761"/>
                </a:solidFill>
                <a:latin typeface="Lucida Sans Unicode"/>
                <a:cs typeface="Lucida Sans Unicode"/>
              </a:rPr>
              <a:t>que dar </a:t>
            </a:r>
            <a:r>
              <a:rPr sz="1400" spc="10" dirty="0">
                <a:solidFill>
                  <a:srgbClr val="6C7761"/>
                </a:solidFill>
                <a:latin typeface="Lucida Sans Unicode"/>
                <a:cs typeface="Lucida Sans Unicode"/>
              </a:rPr>
              <a:t>visibilidad </a:t>
            </a:r>
            <a:r>
              <a:rPr sz="1400" spc="50" dirty="0">
                <a:solidFill>
                  <a:srgbClr val="6C7761"/>
                </a:solidFill>
                <a:latin typeface="Lucida Sans Unicode"/>
                <a:cs typeface="Lucida Sans Unicode"/>
              </a:rPr>
              <a:t>colectiva </a:t>
            </a:r>
            <a:r>
              <a:rPr sz="1400" spc="55" dirty="0">
                <a:solidFill>
                  <a:srgbClr val="6C7761"/>
                </a:solidFill>
                <a:latin typeface="Lucida Sans Unicode"/>
                <a:cs typeface="Lucida Sans Unicode"/>
              </a:rPr>
              <a:t> </a:t>
            </a:r>
            <a:r>
              <a:rPr sz="1400" spc="170" dirty="0">
                <a:solidFill>
                  <a:srgbClr val="6C7761"/>
                </a:solidFill>
                <a:latin typeface="Lucida Sans Unicode"/>
                <a:cs typeface="Lucida Sans Unicode"/>
              </a:rPr>
              <a:t>a</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los</a:t>
            </a:r>
            <a:r>
              <a:rPr sz="1400" spc="-70" dirty="0">
                <a:solidFill>
                  <a:srgbClr val="6C7761"/>
                </a:solidFill>
                <a:latin typeface="Lucida Sans Unicode"/>
                <a:cs typeface="Lucida Sans Unicode"/>
              </a:rPr>
              <a:t> </a:t>
            </a:r>
            <a:r>
              <a:rPr sz="1400" spc="20" dirty="0">
                <a:solidFill>
                  <a:srgbClr val="6C7761"/>
                </a:solidFill>
                <a:latin typeface="Lucida Sans Unicode"/>
                <a:cs typeface="Lucida Sans Unicode"/>
              </a:rPr>
              <a:t>profesionales</a:t>
            </a:r>
            <a:r>
              <a:rPr sz="1400" spc="-65"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a:t>
            </a:r>
            <a:r>
              <a:rPr sz="1400" spc="-70" dirty="0">
                <a:solidFill>
                  <a:srgbClr val="6C7761"/>
                </a:solidFill>
                <a:latin typeface="Lucida Sans Unicode"/>
                <a:cs typeface="Lucida Sans Unicode"/>
              </a:rPr>
              <a:t> </a:t>
            </a:r>
            <a:r>
              <a:rPr sz="1400" spc="40" dirty="0">
                <a:solidFill>
                  <a:srgbClr val="6C7761"/>
                </a:solidFill>
                <a:latin typeface="Lucida Sans Unicode"/>
                <a:cs typeface="Lucida Sans Unicode"/>
              </a:rPr>
              <a:t>restauración</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que</a:t>
            </a:r>
            <a:r>
              <a:rPr sz="1400" spc="-70" dirty="0">
                <a:solidFill>
                  <a:srgbClr val="6C7761"/>
                </a:solidFill>
                <a:latin typeface="Lucida Sans Unicode"/>
                <a:cs typeface="Lucida Sans Unicode"/>
              </a:rPr>
              <a:t> </a:t>
            </a:r>
            <a:r>
              <a:rPr sz="1400" spc="50" dirty="0">
                <a:solidFill>
                  <a:srgbClr val="6C7761"/>
                </a:solidFill>
                <a:latin typeface="Lucida Sans Unicode"/>
                <a:cs typeface="Lucida Sans Unicode"/>
              </a:rPr>
              <a:t>conforman</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la </a:t>
            </a:r>
            <a:r>
              <a:rPr sz="1400" spc="-425" dirty="0">
                <a:solidFill>
                  <a:srgbClr val="6C7761"/>
                </a:solidFill>
                <a:latin typeface="Lucida Sans Unicode"/>
                <a:cs typeface="Lucida Sans Unicode"/>
              </a:rPr>
              <a:t> </a:t>
            </a:r>
            <a:r>
              <a:rPr sz="1400" spc="70" dirty="0">
                <a:solidFill>
                  <a:srgbClr val="6C7761"/>
                </a:solidFill>
                <a:latin typeface="Lucida Sans Unicode"/>
                <a:cs typeface="Lucida Sans Unicode"/>
              </a:rPr>
              <a:t>actual</a:t>
            </a:r>
            <a:r>
              <a:rPr sz="1400" spc="-75" dirty="0">
                <a:solidFill>
                  <a:srgbClr val="6C7761"/>
                </a:solidFill>
                <a:latin typeface="Lucida Sans Unicode"/>
                <a:cs typeface="Lucida Sans Unicode"/>
              </a:rPr>
              <a:t> </a:t>
            </a:r>
            <a:r>
              <a:rPr sz="1400" spc="85" dirty="0">
                <a:solidFill>
                  <a:srgbClr val="6C7761"/>
                </a:solidFill>
                <a:latin typeface="Lucida Sans Unicode"/>
                <a:cs typeface="Lucida Sans Unicode"/>
              </a:rPr>
              <a:t>escena</a:t>
            </a:r>
            <a:r>
              <a:rPr sz="1400" spc="-70" dirty="0">
                <a:solidFill>
                  <a:srgbClr val="6C7761"/>
                </a:solidFill>
                <a:latin typeface="Lucida Sans Unicode"/>
                <a:cs typeface="Lucida Sans Unicode"/>
              </a:rPr>
              <a:t> </a:t>
            </a:r>
            <a:r>
              <a:rPr sz="1400" spc="55" dirty="0">
                <a:solidFill>
                  <a:srgbClr val="6C7761"/>
                </a:solidFill>
                <a:latin typeface="Lucida Sans Unicode"/>
                <a:cs typeface="Lucida Sans Unicode"/>
              </a:rPr>
              <a:t>gastronómica</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asturiana.</a:t>
            </a:r>
            <a:endParaRPr sz="1400" dirty="0">
              <a:latin typeface="Lucida Sans Unicode"/>
              <a:cs typeface="Lucida Sans Unicode"/>
            </a:endParaRPr>
          </a:p>
          <a:p>
            <a:pPr>
              <a:lnSpc>
                <a:spcPct val="100000"/>
              </a:lnSpc>
              <a:spcBef>
                <a:spcPts val="30"/>
              </a:spcBef>
            </a:pPr>
            <a:endParaRPr sz="1150" dirty="0">
              <a:latin typeface="Lucida Sans Unicode"/>
              <a:cs typeface="Lucida Sans Unicode"/>
            </a:endParaRPr>
          </a:p>
          <a:p>
            <a:pPr marL="12700" marR="511175">
              <a:lnSpc>
                <a:spcPct val="107200"/>
              </a:lnSpc>
              <a:spcBef>
                <a:spcPts val="5"/>
              </a:spcBef>
            </a:pPr>
            <a:r>
              <a:rPr sz="1400" dirty="0">
                <a:solidFill>
                  <a:srgbClr val="6C7761"/>
                </a:solidFill>
                <a:latin typeface="Lucida Sans Unicode"/>
                <a:cs typeface="Lucida Sans Unicode"/>
              </a:rPr>
              <a:t>Entre </a:t>
            </a:r>
            <a:r>
              <a:rPr sz="1400" spc="-5" dirty="0" err="1">
                <a:solidFill>
                  <a:srgbClr val="6C7761"/>
                </a:solidFill>
                <a:latin typeface="Lucida Sans Unicode"/>
                <a:cs typeface="Lucida Sans Unicode"/>
              </a:rPr>
              <a:t>los</a:t>
            </a:r>
            <a:r>
              <a:rPr sz="1400" spc="-5" dirty="0">
                <a:solidFill>
                  <a:srgbClr val="6C7761"/>
                </a:solidFill>
                <a:latin typeface="Lucida Sans Unicode"/>
                <a:cs typeface="Lucida Sans Unicode"/>
              </a:rPr>
              <a:t> </a:t>
            </a:r>
            <a:r>
              <a:rPr sz="1400" b="1" spc="-60" dirty="0" smtClean="0">
                <a:solidFill>
                  <a:srgbClr val="6C7761"/>
                </a:solidFill>
                <a:latin typeface="Tahoma"/>
                <a:cs typeface="Tahoma"/>
              </a:rPr>
              <a:t>7</a:t>
            </a:r>
            <a:r>
              <a:rPr lang="es-ES" sz="1400" b="1" spc="-60" dirty="0" smtClean="0">
                <a:solidFill>
                  <a:srgbClr val="6C7761"/>
                </a:solidFill>
                <a:latin typeface="Tahoma"/>
                <a:cs typeface="Tahoma"/>
              </a:rPr>
              <a:t>9</a:t>
            </a:r>
            <a:r>
              <a:rPr sz="1400" b="1" spc="-60" dirty="0" smtClean="0">
                <a:solidFill>
                  <a:srgbClr val="6C7761"/>
                </a:solidFill>
                <a:latin typeface="Tahoma"/>
                <a:cs typeface="Tahoma"/>
              </a:rPr>
              <a:t> </a:t>
            </a:r>
            <a:r>
              <a:rPr sz="1400" b="1" spc="40" dirty="0">
                <a:solidFill>
                  <a:srgbClr val="6C7761"/>
                </a:solidFill>
                <a:latin typeface="Tahoma"/>
                <a:cs typeface="Tahoma"/>
              </a:rPr>
              <a:t>embajadores </a:t>
            </a:r>
            <a:r>
              <a:rPr sz="1400" b="1" spc="50" dirty="0">
                <a:solidFill>
                  <a:srgbClr val="6C7761"/>
                </a:solidFill>
                <a:latin typeface="Tahoma"/>
                <a:cs typeface="Tahoma"/>
              </a:rPr>
              <a:t>de ‘Cocina de </a:t>
            </a:r>
            <a:r>
              <a:rPr sz="1400" b="1" spc="5" dirty="0">
                <a:solidFill>
                  <a:srgbClr val="6C7761"/>
                </a:solidFill>
                <a:latin typeface="Tahoma"/>
                <a:cs typeface="Tahoma"/>
              </a:rPr>
              <a:t>Paisaje’ </a:t>
            </a:r>
            <a:r>
              <a:rPr sz="1400" b="1" spc="10" dirty="0">
                <a:solidFill>
                  <a:srgbClr val="6C7761"/>
                </a:solidFill>
                <a:latin typeface="Tahoma"/>
                <a:cs typeface="Tahoma"/>
              </a:rPr>
              <a:t> </a:t>
            </a:r>
            <a:r>
              <a:rPr sz="1400" spc="50" dirty="0">
                <a:solidFill>
                  <a:srgbClr val="6C7761"/>
                </a:solidFill>
                <a:latin typeface="Lucida Sans Unicode"/>
                <a:cs typeface="Lucida Sans Unicode"/>
              </a:rPr>
              <a:t>se encuentran </a:t>
            </a:r>
            <a:r>
              <a:rPr sz="1400" b="1" spc="5" dirty="0">
                <a:solidFill>
                  <a:srgbClr val="6C7761"/>
                </a:solidFill>
                <a:latin typeface="Tahoma"/>
                <a:cs typeface="Tahoma"/>
              </a:rPr>
              <a:t>diferentes </a:t>
            </a:r>
            <a:r>
              <a:rPr sz="1400" b="1" spc="15" dirty="0">
                <a:solidFill>
                  <a:srgbClr val="6C7761"/>
                </a:solidFill>
                <a:latin typeface="Tahoma"/>
                <a:cs typeface="Tahoma"/>
              </a:rPr>
              <a:t>talentos </a:t>
            </a:r>
            <a:r>
              <a:rPr sz="1400" b="1" spc="20" dirty="0">
                <a:solidFill>
                  <a:srgbClr val="6C7761"/>
                </a:solidFill>
                <a:latin typeface="Tahoma"/>
                <a:cs typeface="Tahoma"/>
              </a:rPr>
              <a:t>culinarios </a:t>
            </a:r>
            <a:r>
              <a:rPr sz="1400" spc="60" dirty="0">
                <a:solidFill>
                  <a:srgbClr val="6C7761"/>
                </a:solidFill>
                <a:latin typeface="Lucida Sans Unicode"/>
                <a:cs typeface="Lucida Sans Unicode"/>
              </a:rPr>
              <a:t>que </a:t>
            </a:r>
            <a:r>
              <a:rPr sz="1400" spc="-430" dirty="0">
                <a:solidFill>
                  <a:srgbClr val="6C7761"/>
                </a:solidFill>
                <a:latin typeface="Lucida Sans Unicode"/>
                <a:cs typeface="Lucida Sans Unicode"/>
              </a:rPr>
              <a:t> </a:t>
            </a:r>
            <a:r>
              <a:rPr sz="1400" spc="75" dirty="0">
                <a:solidFill>
                  <a:srgbClr val="6C7761"/>
                </a:solidFill>
                <a:latin typeface="Lucida Sans Unicode"/>
                <a:cs typeface="Lucida Sans Unicode"/>
              </a:rPr>
              <a:t>han</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recibido</a:t>
            </a:r>
            <a:r>
              <a:rPr sz="1400" spc="-60" dirty="0">
                <a:solidFill>
                  <a:srgbClr val="6C7761"/>
                </a:solidFill>
                <a:latin typeface="Lucida Sans Unicode"/>
                <a:cs typeface="Lucida Sans Unicode"/>
              </a:rPr>
              <a:t> </a:t>
            </a:r>
            <a:r>
              <a:rPr sz="1400" spc="35" dirty="0">
                <a:solidFill>
                  <a:srgbClr val="6C7761"/>
                </a:solidFill>
                <a:latin typeface="Lucida Sans Unicode"/>
                <a:cs typeface="Lucida Sans Unicode"/>
              </a:rPr>
              <a:t>reconocimientos</a:t>
            </a:r>
            <a:r>
              <a:rPr sz="1400" spc="-60" dirty="0">
                <a:solidFill>
                  <a:srgbClr val="6C7761"/>
                </a:solidFill>
                <a:latin typeface="Lucida Sans Unicode"/>
                <a:cs typeface="Lucida Sans Unicode"/>
              </a:rPr>
              <a:t> </a:t>
            </a:r>
            <a:r>
              <a:rPr sz="1400" spc="170" dirty="0">
                <a:solidFill>
                  <a:srgbClr val="6C7761"/>
                </a:solidFill>
                <a:latin typeface="Lucida Sans Unicode"/>
                <a:cs typeface="Lucida Sans Unicode"/>
              </a:rPr>
              <a:t>a</a:t>
            </a:r>
            <a:r>
              <a:rPr sz="1400" spc="-60" dirty="0">
                <a:solidFill>
                  <a:srgbClr val="6C7761"/>
                </a:solidFill>
                <a:latin typeface="Lucida Sans Unicode"/>
                <a:cs typeface="Lucida Sans Unicode"/>
              </a:rPr>
              <a:t> </a:t>
            </a:r>
            <a:r>
              <a:rPr sz="1400" spc="15" dirty="0">
                <a:solidFill>
                  <a:srgbClr val="6C7761"/>
                </a:solidFill>
                <a:latin typeface="Lucida Sans Unicode"/>
                <a:cs typeface="Lucida Sans Unicode"/>
              </a:rPr>
              <a:t>diferentes</a:t>
            </a:r>
            <a:r>
              <a:rPr sz="1400" spc="-60" dirty="0">
                <a:solidFill>
                  <a:srgbClr val="6C7761"/>
                </a:solidFill>
                <a:latin typeface="Lucida Sans Unicode"/>
                <a:cs typeface="Lucida Sans Unicode"/>
              </a:rPr>
              <a:t> </a:t>
            </a:r>
            <a:r>
              <a:rPr sz="1400" spc="-5" dirty="0">
                <a:solidFill>
                  <a:srgbClr val="6C7761"/>
                </a:solidFill>
                <a:latin typeface="Lucida Sans Unicode"/>
                <a:cs typeface="Lucida Sans Unicode"/>
              </a:rPr>
              <a:t>niveles,</a:t>
            </a:r>
            <a:endParaRPr sz="1400" dirty="0">
              <a:latin typeface="Lucida Sans Unicode"/>
              <a:cs typeface="Lucida Sans Unicode"/>
            </a:endParaRPr>
          </a:p>
          <a:p>
            <a:pPr marL="12700" marR="85725">
              <a:lnSpc>
                <a:spcPct val="107200"/>
              </a:lnSpc>
            </a:pPr>
            <a:r>
              <a:rPr sz="1400" spc="35" dirty="0">
                <a:solidFill>
                  <a:srgbClr val="6C7761"/>
                </a:solidFill>
                <a:latin typeface="Lucida Sans Unicode"/>
                <a:cs typeface="Lucida Sans Unicode"/>
              </a:rPr>
              <a:t>integrando </a:t>
            </a:r>
            <a:r>
              <a:rPr sz="1400" spc="170" dirty="0">
                <a:solidFill>
                  <a:srgbClr val="6C7761"/>
                </a:solidFill>
                <a:latin typeface="Lucida Sans Unicode"/>
                <a:cs typeface="Lucida Sans Unicode"/>
              </a:rPr>
              <a:t>a </a:t>
            </a:r>
            <a:r>
              <a:rPr sz="1400" spc="5" dirty="0">
                <a:solidFill>
                  <a:srgbClr val="6C7761"/>
                </a:solidFill>
                <a:latin typeface="Lucida Sans Unicode"/>
                <a:cs typeface="Lucida Sans Unicode"/>
              </a:rPr>
              <a:t>chefs, </a:t>
            </a:r>
            <a:r>
              <a:rPr sz="1400" spc="30" dirty="0">
                <a:solidFill>
                  <a:srgbClr val="6C7761"/>
                </a:solidFill>
                <a:latin typeface="Lucida Sans Unicode"/>
                <a:cs typeface="Lucida Sans Unicode"/>
              </a:rPr>
              <a:t>guisanderas, </a:t>
            </a:r>
            <a:r>
              <a:rPr sz="1400" spc="20" dirty="0">
                <a:solidFill>
                  <a:srgbClr val="6C7761"/>
                </a:solidFill>
                <a:latin typeface="Lucida Sans Unicode"/>
                <a:cs typeface="Lucida Sans Unicode"/>
              </a:rPr>
              <a:t>reposteros </a:t>
            </a:r>
            <a:r>
              <a:rPr sz="1400" spc="55" dirty="0">
                <a:solidFill>
                  <a:srgbClr val="6C7761"/>
                </a:solidFill>
                <a:latin typeface="Lucida Sans Unicode"/>
                <a:cs typeface="Lucida Sans Unicode"/>
              </a:rPr>
              <a:t>y </a:t>
            </a:r>
            <a:r>
              <a:rPr sz="1400" spc="90" dirty="0">
                <a:solidFill>
                  <a:srgbClr val="6C7761"/>
                </a:solidFill>
                <a:latin typeface="Lucida Sans Unicode"/>
                <a:cs typeface="Lucida Sans Unicode"/>
              </a:rPr>
              <a:t>sagas </a:t>
            </a:r>
            <a:r>
              <a:rPr sz="1400" spc="95" dirty="0">
                <a:solidFill>
                  <a:srgbClr val="6C7761"/>
                </a:solidFill>
                <a:latin typeface="Lucida Sans Unicode"/>
                <a:cs typeface="Lucida Sans Unicode"/>
              </a:rPr>
              <a:t> </a:t>
            </a:r>
            <a:r>
              <a:rPr sz="1400" spc="30" dirty="0">
                <a:solidFill>
                  <a:srgbClr val="6C7761"/>
                </a:solidFill>
                <a:latin typeface="Lucida Sans Unicode"/>
                <a:cs typeface="Lucida Sans Unicode"/>
              </a:rPr>
              <a:t>familiares</a:t>
            </a:r>
            <a:r>
              <a:rPr sz="1400" spc="-75" dirty="0">
                <a:solidFill>
                  <a:srgbClr val="6C7761"/>
                </a:solidFill>
                <a:latin typeface="Lucida Sans Unicode"/>
                <a:cs typeface="Lucida Sans Unicode"/>
              </a:rPr>
              <a:t> </a:t>
            </a:r>
            <a:r>
              <a:rPr sz="1400" spc="80" dirty="0">
                <a:solidFill>
                  <a:srgbClr val="6C7761"/>
                </a:solidFill>
                <a:latin typeface="Lucida Sans Unicode"/>
                <a:cs typeface="Lucida Sans Unicode"/>
              </a:rPr>
              <a:t>dedicadas</a:t>
            </a:r>
            <a:r>
              <a:rPr sz="1400" spc="-75" dirty="0">
                <a:solidFill>
                  <a:srgbClr val="6C7761"/>
                </a:solidFill>
                <a:latin typeface="Lucida Sans Unicode"/>
                <a:cs typeface="Lucida Sans Unicode"/>
              </a:rPr>
              <a:t> </a:t>
            </a:r>
            <a:r>
              <a:rPr sz="1400" spc="15" dirty="0">
                <a:solidFill>
                  <a:srgbClr val="6C7761"/>
                </a:solidFill>
                <a:latin typeface="Lucida Sans Unicode"/>
                <a:cs typeface="Lucida Sans Unicode"/>
              </a:rPr>
              <a:t>por</a:t>
            </a:r>
            <a:r>
              <a:rPr sz="1400" spc="-75" dirty="0">
                <a:solidFill>
                  <a:srgbClr val="6C7761"/>
                </a:solidFill>
                <a:latin typeface="Lucida Sans Unicode"/>
                <a:cs typeface="Lucida Sans Unicode"/>
              </a:rPr>
              <a:t> </a:t>
            </a:r>
            <a:r>
              <a:rPr sz="1400" spc="50" dirty="0">
                <a:solidFill>
                  <a:srgbClr val="6C7761"/>
                </a:solidFill>
                <a:latin typeface="Lucida Sans Unicode"/>
                <a:cs typeface="Lucida Sans Unicode"/>
              </a:rPr>
              <a:t>generaciones</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al</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mundo</a:t>
            </a:r>
            <a:r>
              <a:rPr sz="1400" spc="-7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la </a:t>
            </a:r>
            <a:r>
              <a:rPr sz="1400" spc="-430" dirty="0">
                <a:solidFill>
                  <a:srgbClr val="6C7761"/>
                </a:solidFill>
                <a:latin typeface="Lucida Sans Unicode"/>
                <a:cs typeface="Lucida Sans Unicode"/>
              </a:rPr>
              <a:t> </a:t>
            </a:r>
            <a:r>
              <a:rPr sz="1400" spc="40" dirty="0">
                <a:solidFill>
                  <a:srgbClr val="6C7761"/>
                </a:solidFill>
                <a:latin typeface="Lucida Sans Unicode"/>
                <a:cs typeface="Lucida Sans Unicode"/>
              </a:rPr>
              <a:t>restauración</a:t>
            </a:r>
            <a:r>
              <a:rPr sz="1400" spc="-75" dirty="0">
                <a:solidFill>
                  <a:srgbClr val="6C7761"/>
                </a:solidFill>
                <a:latin typeface="Lucida Sans Unicode"/>
                <a:cs typeface="Lucida Sans Unicode"/>
              </a:rPr>
              <a:t> </a:t>
            </a:r>
            <a:r>
              <a:rPr sz="1400" spc="55" dirty="0">
                <a:solidFill>
                  <a:srgbClr val="6C7761"/>
                </a:solidFill>
                <a:latin typeface="Lucida Sans Unicode"/>
                <a:cs typeface="Lucida Sans Unicode"/>
              </a:rPr>
              <a:t>en</a:t>
            </a:r>
            <a:r>
              <a:rPr sz="1400" spc="-70" dirty="0">
                <a:solidFill>
                  <a:srgbClr val="6C7761"/>
                </a:solidFill>
                <a:latin typeface="Lucida Sans Unicode"/>
                <a:cs typeface="Lucida Sans Unicode"/>
              </a:rPr>
              <a:t> </a:t>
            </a:r>
            <a:r>
              <a:rPr sz="1400" spc="-10" dirty="0">
                <a:solidFill>
                  <a:srgbClr val="6C7761"/>
                </a:solidFill>
                <a:latin typeface="Lucida Sans Unicode"/>
                <a:cs typeface="Lucida Sans Unicode"/>
              </a:rPr>
              <a:t>Asturias.</a:t>
            </a:r>
            <a:endParaRPr sz="1400" dirty="0">
              <a:latin typeface="Lucida Sans Unicode"/>
              <a:cs typeface="Lucida Sans Unicode"/>
            </a:endParaRPr>
          </a:p>
        </p:txBody>
      </p:sp>
      <p:sp>
        <p:nvSpPr>
          <p:cNvPr id="7" name="object 7"/>
          <p:cNvSpPr txBox="1">
            <a:spLocks noGrp="1"/>
          </p:cNvSpPr>
          <p:nvPr>
            <p:ph type="title"/>
          </p:nvPr>
        </p:nvSpPr>
        <p:spPr>
          <a:xfrm>
            <a:off x="355600" y="871375"/>
            <a:ext cx="7086600" cy="382156"/>
          </a:xfrm>
          <a:prstGeom prst="rect">
            <a:avLst/>
          </a:prstGeom>
        </p:spPr>
        <p:txBody>
          <a:bodyPr vert="horz" wrap="square" lIns="0" tIns="12700" rIns="0" bIns="0" rtlCol="0">
            <a:spAutoFit/>
          </a:bodyPr>
          <a:lstStyle/>
          <a:p>
            <a:pPr marL="12700">
              <a:lnSpc>
                <a:spcPct val="100000"/>
              </a:lnSpc>
              <a:spcBef>
                <a:spcPts val="100"/>
              </a:spcBef>
            </a:pPr>
            <a:r>
              <a:rPr lang="es-ES" spc="229" dirty="0" smtClean="0"/>
              <a:t>59 </a:t>
            </a:r>
            <a:r>
              <a:rPr spc="229" dirty="0" smtClean="0"/>
              <a:t>EMBAJADORES</a:t>
            </a:r>
            <a:r>
              <a:rPr spc="300" dirty="0" smtClean="0"/>
              <a:t> </a:t>
            </a:r>
            <a:r>
              <a:rPr spc="150" dirty="0"/>
              <a:t>DE</a:t>
            </a:r>
            <a:r>
              <a:rPr spc="300" dirty="0"/>
              <a:t> </a:t>
            </a:r>
            <a:r>
              <a:rPr spc="280" dirty="0"/>
              <a:t>‘COCINA</a:t>
            </a:r>
            <a:r>
              <a:rPr spc="300" dirty="0"/>
              <a:t> </a:t>
            </a:r>
            <a:r>
              <a:rPr spc="150" dirty="0"/>
              <a:t>DE</a:t>
            </a:r>
            <a:r>
              <a:rPr spc="300" dirty="0"/>
              <a:t> </a:t>
            </a:r>
            <a:r>
              <a:rPr spc="254" dirty="0"/>
              <a:t>PAISAJE’</a:t>
            </a:r>
            <a:r>
              <a:rPr spc="-290" dirty="0"/>
              <a:t> </a:t>
            </a:r>
          </a:p>
        </p:txBody>
      </p:sp>
      <p:sp>
        <p:nvSpPr>
          <p:cNvPr id="8" name="object 8"/>
          <p:cNvSpPr txBox="1"/>
          <p:nvPr/>
        </p:nvSpPr>
        <p:spPr>
          <a:xfrm>
            <a:off x="660603" y="1382829"/>
            <a:ext cx="6458585" cy="756920"/>
          </a:xfrm>
          <a:prstGeom prst="rect">
            <a:avLst/>
          </a:prstGeom>
        </p:spPr>
        <p:txBody>
          <a:bodyPr vert="horz" wrap="square" lIns="0" tIns="12700" rIns="0" bIns="0" rtlCol="0">
            <a:spAutoFit/>
          </a:bodyPr>
          <a:lstStyle/>
          <a:p>
            <a:pPr marL="12700" marR="5080">
              <a:lnSpc>
                <a:spcPct val="100000"/>
              </a:lnSpc>
              <a:spcBef>
                <a:spcPts val="100"/>
              </a:spcBef>
            </a:pPr>
            <a:r>
              <a:rPr lang="es-ES" sz="2400" i="1" spc="-15" dirty="0" smtClean="0">
                <a:solidFill>
                  <a:srgbClr val="6C7761"/>
                </a:solidFill>
                <a:latin typeface="Cambria"/>
                <a:cs typeface="Cambria"/>
              </a:rPr>
              <a:t>26</a:t>
            </a:r>
            <a:r>
              <a:rPr lang="es-ES" sz="2400" i="1" spc="-15" dirty="0">
                <a:solidFill>
                  <a:srgbClr val="6C7761"/>
                </a:solidFill>
                <a:latin typeface="Cambria"/>
                <a:cs typeface="Cambria"/>
              </a:rPr>
              <a:t> </a:t>
            </a:r>
            <a:r>
              <a:rPr sz="2400" i="1" spc="-114" dirty="0" err="1" smtClean="0">
                <a:solidFill>
                  <a:srgbClr val="6C7761"/>
                </a:solidFill>
                <a:latin typeface="Cambria"/>
                <a:cs typeface="Cambria"/>
              </a:rPr>
              <a:t>cocineros</a:t>
            </a:r>
            <a:r>
              <a:rPr sz="2400" i="1" spc="-114" dirty="0" smtClean="0">
                <a:solidFill>
                  <a:srgbClr val="6C7761"/>
                </a:solidFill>
                <a:latin typeface="Cambria"/>
                <a:cs typeface="Cambria"/>
              </a:rPr>
              <a:t>,</a:t>
            </a:r>
            <a:r>
              <a:rPr lang="es-ES" sz="2400" i="1" spc="-114" dirty="0" smtClean="0">
                <a:solidFill>
                  <a:srgbClr val="6C7761"/>
                </a:solidFill>
                <a:latin typeface="Cambria"/>
                <a:cs typeface="Cambria"/>
              </a:rPr>
              <a:t> 41</a:t>
            </a:r>
            <a:r>
              <a:rPr sz="2400" i="1" spc="-114" dirty="0" smtClean="0">
                <a:solidFill>
                  <a:srgbClr val="6C7761"/>
                </a:solidFill>
                <a:latin typeface="Cambria"/>
                <a:cs typeface="Cambria"/>
              </a:rPr>
              <a:t> </a:t>
            </a:r>
            <a:r>
              <a:rPr sz="2400" i="1" spc="-114" dirty="0" err="1">
                <a:solidFill>
                  <a:srgbClr val="6C7761"/>
                </a:solidFill>
                <a:latin typeface="Cambria"/>
                <a:cs typeface="Cambria"/>
              </a:rPr>
              <a:t>guisanderas</a:t>
            </a:r>
            <a:r>
              <a:rPr sz="2400" i="1" spc="-114" dirty="0">
                <a:solidFill>
                  <a:srgbClr val="6C7761"/>
                </a:solidFill>
                <a:latin typeface="Cambria"/>
                <a:cs typeface="Cambria"/>
              </a:rPr>
              <a:t> </a:t>
            </a:r>
            <a:r>
              <a:rPr lang="es-ES" sz="2400" i="1" spc="-114" dirty="0">
                <a:solidFill>
                  <a:srgbClr val="6C7761"/>
                </a:solidFill>
                <a:latin typeface="Cambria"/>
                <a:cs typeface="Cambria"/>
              </a:rPr>
              <a:t> </a:t>
            </a:r>
            <a:r>
              <a:rPr lang="es-ES" sz="2400" i="1" spc="-114" dirty="0" smtClean="0">
                <a:solidFill>
                  <a:srgbClr val="6C7761"/>
                </a:solidFill>
                <a:latin typeface="Cambria"/>
                <a:cs typeface="Cambria"/>
              </a:rPr>
              <a:t>y 12 </a:t>
            </a:r>
            <a:r>
              <a:rPr sz="2400" i="1" spc="-145" dirty="0" err="1" smtClean="0">
                <a:solidFill>
                  <a:srgbClr val="6C7761"/>
                </a:solidFill>
                <a:latin typeface="Cambria"/>
                <a:cs typeface="Cambria"/>
              </a:rPr>
              <a:t>reposteros</a:t>
            </a:r>
            <a:r>
              <a:rPr sz="2400" i="1" spc="-145" dirty="0" smtClean="0">
                <a:solidFill>
                  <a:srgbClr val="6C7761"/>
                </a:solidFill>
                <a:latin typeface="Cambria"/>
                <a:cs typeface="Cambria"/>
              </a:rPr>
              <a:t> </a:t>
            </a:r>
            <a:r>
              <a:rPr sz="2400" i="1" spc="-100" dirty="0">
                <a:solidFill>
                  <a:srgbClr val="6C7761"/>
                </a:solidFill>
                <a:latin typeface="Cambria"/>
                <a:cs typeface="Cambria"/>
              </a:rPr>
              <a:t>asturianos, </a:t>
            </a:r>
            <a:r>
              <a:rPr sz="2400" i="1" spc="-95" dirty="0">
                <a:solidFill>
                  <a:srgbClr val="6C7761"/>
                </a:solidFill>
                <a:latin typeface="Cambria"/>
                <a:cs typeface="Cambria"/>
              </a:rPr>
              <a:t> </a:t>
            </a:r>
            <a:r>
              <a:rPr sz="2400" i="1" spc="-140" dirty="0">
                <a:solidFill>
                  <a:srgbClr val="6C7761"/>
                </a:solidFill>
                <a:latin typeface="Cambria"/>
                <a:cs typeface="Cambria"/>
              </a:rPr>
              <a:t>estandarte</a:t>
            </a:r>
            <a:r>
              <a:rPr sz="2400" i="1" spc="-85" dirty="0">
                <a:solidFill>
                  <a:srgbClr val="6C7761"/>
                </a:solidFill>
                <a:latin typeface="Cambria"/>
                <a:cs typeface="Cambria"/>
              </a:rPr>
              <a:t> </a:t>
            </a:r>
            <a:r>
              <a:rPr sz="2400" i="1" spc="-114" dirty="0">
                <a:solidFill>
                  <a:srgbClr val="6C7761"/>
                </a:solidFill>
                <a:latin typeface="Cambria"/>
                <a:cs typeface="Cambria"/>
              </a:rPr>
              <a:t>de</a:t>
            </a:r>
            <a:r>
              <a:rPr sz="2400" i="1" spc="-80" dirty="0">
                <a:solidFill>
                  <a:srgbClr val="6C7761"/>
                </a:solidFill>
                <a:latin typeface="Cambria"/>
                <a:cs typeface="Cambria"/>
              </a:rPr>
              <a:t> </a:t>
            </a:r>
            <a:r>
              <a:rPr sz="2400" i="1" spc="-75" dirty="0">
                <a:solidFill>
                  <a:srgbClr val="6C7761"/>
                </a:solidFill>
                <a:latin typeface="Cambria"/>
                <a:cs typeface="Cambria"/>
              </a:rPr>
              <a:t>la</a:t>
            </a:r>
            <a:r>
              <a:rPr sz="2400" i="1" spc="-80" dirty="0">
                <a:solidFill>
                  <a:srgbClr val="6C7761"/>
                </a:solidFill>
                <a:latin typeface="Cambria"/>
                <a:cs typeface="Cambria"/>
              </a:rPr>
              <a:t> </a:t>
            </a:r>
            <a:r>
              <a:rPr sz="2400" i="1" spc="-140" dirty="0">
                <a:solidFill>
                  <a:srgbClr val="6C7761"/>
                </a:solidFill>
                <a:latin typeface="Cambria"/>
                <a:cs typeface="Cambria"/>
              </a:rPr>
              <a:t>cultura</a:t>
            </a:r>
            <a:r>
              <a:rPr sz="2400" i="1" spc="-80" dirty="0">
                <a:solidFill>
                  <a:srgbClr val="6C7761"/>
                </a:solidFill>
                <a:latin typeface="Cambria"/>
                <a:cs typeface="Cambria"/>
              </a:rPr>
              <a:t> </a:t>
            </a:r>
            <a:r>
              <a:rPr sz="2400" i="1" spc="55" dirty="0">
                <a:solidFill>
                  <a:srgbClr val="6C7761"/>
                </a:solidFill>
                <a:latin typeface="Cambria"/>
                <a:cs typeface="Cambria"/>
              </a:rPr>
              <a:t>y</a:t>
            </a:r>
            <a:r>
              <a:rPr sz="2400" i="1" spc="-80" dirty="0">
                <a:solidFill>
                  <a:srgbClr val="6C7761"/>
                </a:solidFill>
                <a:latin typeface="Cambria"/>
                <a:cs typeface="Cambria"/>
              </a:rPr>
              <a:t> </a:t>
            </a:r>
            <a:r>
              <a:rPr sz="2400" i="1" spc="-85" dirty="0">
                <a:solidFill>
                  <a:srgbClr val="6C7761"/>
                </a:solidFill>
                <a:latin typeface="Cambria"/>
                <a:cs typeface="Cambria"/>
              </a:rPr>
              <a:t>filosofía </a:t>
            </a:r>
            <a:r>
              <a:rPr sz="2400" i="1" spc="-145" dirty="0">
                <a:solidFill>
                  <a:srgbClr val="6C7761"/>
                </a:solidFill>
                <a:latin typeface="Cambria"/>
                <a:cs typeface="Cambria"/>
              </a:rPr>
              <a:t>gastronómica</a:t>
            </a:r>
            <a:r>
              <a:rPr sz="2400" i="1" spc="-80" dirty="0">
                <a:solidFill>
                  <a:srgbClr val="6C7761"/>
                </a:solidFill>
                <a:latin typeface="Cambria"/>
                <a:cs typeface="Cambria"/>
              </a:rPr>
              <a:t> </a:t>
            </a:r>
            <a:r>
              <a:rPr sz="2400" i="1" spc="-130" dirty="0">
                <a:solidFill>
                  <a:srgbClr val="6C7761"/>
                </a:solidFill>
                <a:latin typeface="Cambria"/>
                <a:cs typeface="Cambria"/>
              </a:rPr>
              <a:t>regional</a:t>
            </a:r>
            <a:endParaRPr sz="2400" dirty="0">
              <a:latin typeface="Cambria"/>
              <a:cs typeface="Cambria"/>
            </a:endParaRPr>
          </a:p>
        </p:txBody>
      </p:sp>
      <p:pic>
        <p:nvPicPr>
          <p:cNvPr id="9" name="object 9"/>
          <p:cNvPicPr/>
          <p:nvPr/>
        </p:nvPicPr>
        <p:blipFill>
          <a:blip r:embed="rId2" cstate="print"/>
          <a:stretch>
            <a:fillRect/>
          </a:stretch>
        </p:blipFill>
        <p:spPr>
          <a:xfrm>
            <a:off x="7829994" y="1663547"/>
            <a:ext cx="4312805" cy="4600448"/>
          </a:xfrm>
          <a:prstGeom prst="rect">
            <a:avLst/>
          </a:prstGeom>
        </p:spPr>
      </p:pic>
      <p:pic>
        <p:nvPicPr>
          <p:cNvPr id="2" name="Imagen 1" descr="Logotipo&#10;&#10;Descripción generada automáticamente">
            <a:extLst>
              <a:ext uri="{FF2B5EF4-FFF2-40B4-BE49-F238E27FC236}">
                <a16:creationId xmlns:a16="http://schemas.microsoft.com/office/drawing/2014/main" id="{AB3843FF-8F49-612F-150F-CFA2861D3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4" name="Imagen 3" descr="Logotipo, nombre de la empresa&#10;&#10;Descripción generada automáticamente">
            <a:extLst>
              <a:ext uri="{FF2B5EF4-FFF2-40B4-BE49-F238E27FC236}">
                <a16:creationId xmlns:a16="http://schemas.microsoft.com/office/drawing/2014/main" id="{E443BFEA-77AE-A5AA-6978-EFD65BC12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1397" y="1710695"/>
            <a:ext cx="11638280" cy="5055870"/>
          </a:xfrm>
          <a:prstGeom prst="rect">
            <a:avLst/>
          </a:prstGeom>
        </p:spPr>
        <p:txBody>
          <a:bodyPr vert="horz" wrap="square" lIns="0" tIns="12700" rIns="0" bIns="0" rtlCol="0">
            <a:spAutoFit/>
          </a:bodyPr>
          <a:lstStyle/>
          <a:p>
            <a:pPr marL="12700" marR="5080" indent="-635" algn="ctr">
              <a:lnSpc>
                <a:spcPct val="107200"/>
              </a:lnSpc>
              <a:spcBef>
                <a:spcPts val="100"/>
              </a:spcBef>
            </a:pPr>
            <a:r>
              <a:rPr sz="1400" spc="110" dirty="0">
                <a:solidFill>
                  <a:srgbClr val="6C7761"/>
                </a:solidFill>
                <a:latin typeface="Lucida Sans Unicode"/>
                <a:cs typeface="Lucida Sans Unicode"/>
              </a:rPr>
              <a:t>José </a:t>
            </a:r>
            <a:r>
              <a:rPr sz="1400" spc="-10" dirty="0">
                <a:solidFill>
                  <a:srgbClr val="6C7761"/>
                </a:solidFill>
                <a:latin typeface="Lucida Sans Unicode"/>
                <a:cs typeface="Lucida Sans Unicode"/>
              </a:rPr>
              <a:t>Andrés, </a:t>
            </a:r>
            <a:r>
              <a:rPr sz="1400" spc="60" dirty="0">
                <a:solidFill>
                  <a:srgbClr val="6C7761"/>
                </a:solidFill>
                <a:latin typeface="Lucida Sans Unicode"/>
                <a:cs typeface="Lucida Sans Unicode"/>
              </a:rPr>
              <a:t>Nacho </a:t>
            </a:r>
            <a:r>
              <a:rPr sz="1400" spc="35" dirty="0">
                <a:solidFill>
                  <a:srgbClr val="6C7761"/>
                </a:solidFill>
                <a:latin typeface="Lucida Sans Unicode"/>
                <a:cs typeface="Lucida Sans Unicode"/>
              </a:rPr>
              <a:t>Manzano </a:t>
            </a:r>
            <a:r>
              <a:rPr sz="1400" b="1" spc="85" dirty="0">
                <a:solidFill>
                  <a:srgbClr val="6C7761"/>
                </a:solidFill>
                <a:latin typeface="Tahoma"/>
                <a:cs typeface="Tahoma"/>
              </a:rPr>
              <a:t>(Casa </a:t>
            </a:r>
            <a:r>
              <a:rPr sz="1400" b="1" spc="10" dirty="0">
                <a:solidFill>
                  <a:srgbClr val="6C7761"/>
                </a:solidFill>
                <a:latin typeface="Tahoma"/>
                <a:cs typeface="Tahoma"/>
              </a:rPr>
              <a:t>Marcial)</a:t>
            </a:r>
            <a:r>
              <a:rPr sz="1400" spc="10" dirty="0">
                <a:solidFill>
                  <a:srgbClr val="6C7761"/>
                </a:solidFill>
                <a:latin typeface="Lucida Sans Unicode"/>
                <a:cs typeface="Lucida Sans Unicode"/>
              </a:rPr>
              <a:t>, </a:t>
            </a:r>
            <a:r>
              <a:rPr sz="1400" spc="35" dirty="0">
                <a:solidFill>
                  <a:srgbClr val="6C7761"/>
                </a:solidFill>
                <a:latin typeface="Lucida Sans Unicode"/>
                <a:cs typeface="Lucida Sans Unicode"/>
              </a:rPr>
              <a:t>Pedro </a:t>
            </a:r>
            <a:r>
              <a:rPr sz="1400" spc="55" dirty="0">
                <a:solidFill>
                  <a:srgbClr val="6C7761"/>
                </a:solidFill>
                <a:latin typeface="Lucida Sans Unicode"/>
                <a:cs typeface="Lucida Sans Unicode"/>
              </a:rPr>
              <a:t>y </a:t>
            </a:r>
            <a:r>
              <a:rPr sz="1400" spc="50" dirty="0">
                <a:solidFill>
                  <a:srgbClr val="6C7761"/>
                </a:solidFill>
                <a:latin typeface="Lucida Sans Unicode"/>
                <a:cs typeface="Lucida Sans Unicode"/>
              </a:rPr>
              <a:t>Marcos </a:t>
            </a:r>
            <a:r>
              <a:rPr sz="1400" spc="35" dirty="0">
                <a:solidFill>
                  <a:srgbClr val="6C7761"/>
                </a:solidFill>
                <a:latin typeface="Lucida Sans Unicode"/>
                <a:cs typeface="Lucida Sans Unicode"/>
              </a:rPr>
              <a:t>Morán </a:t>
            </a:r>
            <a:r>
              <a:rPr sz="1400" b="1" spc="85" dirty="0">
                <a:solidFill>
                  <a:srgbClr val="6C7761"/>
                </a:solidFill>
                <a:latin typeface="Tahoma"/>
                <a:cs typeface="Tahoma"/>
              </a:rPr>
              <a:t>(Casa </a:t>
            </a:r>
            <a:r>
              <a:rPr sz="1400" b="1" spc="15" dirty="0">
                <a:solidFill>
                  <a:srgbClr val="6C7761"/>
                </a:solidFill>
                <a:latin typeface="Tahoma"/>
                <a:cs typeface="Tahoma"/>
              </a:rPr>
              <a:t>Gerardo), </a:t>
            </a:r>
            <a:r>
              <a:rPr sz="1400" spc="35" dirty="0">
                <a:solidFill>
                  <a:srgbClr val="6C7761"/>
                </a:solidFill>
                <a:latin typeface="Lucida Sans Unicode"/>
                <a:cs typeface="Lucida Sans Unicode"/>
              </a:rPr>
              <a:t>Ricardo </a:t>
            </a:r>
            <a:r>
              <a:rPr sz="1400" spc="20" dirty="0">
                <a:solidFill>
                  <a:srgbClr val="6C7761"/>
                </a:solidFill>
                <a:latin typeface="Lucida Sans Unicode"/>
                <a:cs typeface="Lucida Sans Unicode"/>
              </a:rPr>
              <a:t>Sotres </a:t>
            </a:r>
            <a:r>
              <a:rPr sz="1400" b="1" spc="-40" dirty="0">
                <a:solidFill>
                  <a:srgbClr val="6C7761"/>
                </a:solidFill>
                <a:latin typeface="Tahoma"/>
                <a:cs typeface="Tahoma"/>
              </a:rPr>
              <a:t>(El </a:t>
            </a:r>
            <a:r>
              <a:rPr sz="1400" b="1" spc="-30" dirty="0">
                <a:solidFill>
                  <a:srgbClr val="6C7761"/>
                </a:solidFill>
                <a:latin typeface="Tahoma"/>
                <a:cs typeface="Tahoma"/>
              </a:rPr>
              <a:t>Retiro), </a:t>
            </a:r>
            <a:r>
              <a:rPr sz="1400" spc="15" dirty="0">
                <a:solidFill>
                  <a:srgbClr val="6C7761"/>
                </a:solidFill>
                <a:latin typeface="Lucida Sans Unicode"/>
                <a:cs typeface="Lucida Sans Unicode"/>
              </a:rPr>
              <a:t>Gonzalo </a:t>
            </a:r>
            <a:r>
              <a:rPr sz="1400" spc="90" dirty="0">
                <a:solidFill>
                  <a:srgbClr val="6C7761"/>
                </a:solidFill>
                <a:latin typeface="Lucida Sans Unicode"/>
                <a:cs typeface="Lucida Sans Unicode"/>
              </a:rPr>
              <a:t>Pañeda </a:t>
            </a:r>
            <a:r>
              <a:rPr sz="1400" spc="-430" dirty="0">
                <a:solidFill>
                  <a:srgbClr val="6C7761"/>
                </a:solidFill>
                <a:latin typeface="Lucida Sans Unicode"/>
                <a:cs typeface="Lucida Sans Unicode"/>
              </a:rPr>
              <a:t> </a:t>
            </a:r>
            <a:r>
              <a:rPr sz="1400" b="1" spc="35" dirty="0">
                <a:solidFill>
                  <a:srgbClr val="6C7761"/>
                </a:solidFill>
                <a:latin typeface="Tahoma"/>
                <a:cs typeface="Tahoma"/>
              </a:rPr>
              <a:t>(Auga),</a:t>
            </a:r>
            <a:r>
              <a:rPr sz="1400" b="1" spc="-30" dirty="0">
                <a:solidFill>
                  <a:srgbClr val="6C7761"/>
                </a:solidFill>
                <a:latin typeface="Tahoma"/>
                <a:cs typeface="Tahoma"/>
              </a:rPr>
              <a:t> </a:t>
            </a:r>
            <a:r>
              <a:rPr sz="1400" spc="110" dirty="0">
                <a:solidFill>
                  <a:srgbClr val="6C7761"/>
                </a:solidFill>
                <a:latin typeface="Lucida Sans Unicode"/>
                <a:cs typeface="Lucida Sans Unicode"/>
              </a:rPr>
              <a:t>José</a:t>
            </a:r>
            <a:r>
              <a:rPr sz="1400" spc="-55" dirty="0">
                <a:solidFill>
                  <a:srgbClr val="6C7761"/>
                </a:solidFill>
                <a:latin typeface="Lucida Sans Unicode"/>
                <a:cs typeface="Lucida Sans Unicode"/>
              </a:rPr>
              <a:t> </a:t>
            </a:r>
            <a:r>
              <a:rPr sz="1400" dirty="0">
                <a:solidFill>
                  <a:srgbClr val="6C7761"/>
                </a:solidFill>
                <a:latin typeface="Lucida Sans Unicode"/>
                <a:cs typeface="Lucida Sans Unicode"/>
              </a:rPr>
              <a:t>Antonio</a:t>
            </a:r>
            <a:r>
              <a:rPr sz="1400" spc="-60" dirty="0">
                <a:solidFill>
                  <a:srgbClr val="6C7761"/>
                </a:solidFill>
                <a:latin typeface="Lucida Sans Unicode"/>
                <a:cs typeface="Lucida Sans Unicode"/>
              </a:rPr>
              <a:t> </a:t>
            </a:r>
            <a:r>
              <a:rPr sz="1400" spc="100" dirty="0">
                <a:solidFill>
                  <a:srgbClr val="6C7761"/>
                </a:solidFill>
                <a:latin typeface="Lucida Sans Unicode"/>
                <a:cs typeface="Lucida Sans Unicode"/>
              </a:rPr>
              <a:t>Campo</a:t>
            </a:r>
            <a:r>
              <a:rPr sz="1400" spc="-55" dirty="0">
                <a:solidFill>
                  <a:srgbClr val="6C7761"/>
                </a:solidFill>
                <a:latin typeface="Lucida Sans Unicode"/>
                <a:cs typeface="Lucida Sans Unicode"/>
              </a:rPr>
              <a:t> </a:t>
            </a:r>
            <a:r>
              <a:rPr sz="1400" dirty="0">
                <a:solidFill>
                  <a:srgbClr val="6C7761"/>
                </a:solidFill>
                <a:latin typeface="Lucida Sans Unicode"/>
                <a:cs typeface="Lucida Sans Unicode"/>
              </a:rPr>
              <a:t>Viejo</a:t>
            </a:r>
            <a:r>
              <a:rPr sz="1400" spc="-55" dirty="0">
                <a:solidFill>
                  <a:srgbClr val="6C7761"/>
                </a:solidFill>
                <a:latin typeface="Lucida Sans Unicode"/>
                <a:cs typeface="Lucida Sans Unicode"/>
              </a:rPr>
              <a:t> </a:t>
            </a:r>
            <a:r>
              <a:rPr sz="1400" b="1" spc="-40" dirty="0">
                <a:solidFill>
                  <a:srgbClr val="6C7761"/>
                </a:solidFill>
                <a:latin typeface="Tahoma"/>
                <a:cs typeface="Tahoma"/>
              </a:rPr>
              <a:t>(El</a:t>
            </a:r>
            <a:r>
              <a:rPr sz="1400" b="1" spc="-70" dirty="0">
                <a:solidFill>
                  <a:srgbClr val="6C7761"/>
                </a:solidFill>
                <a:latin typeface="Tahoma"/>
                <a:cs typeface="Tahoma"/>
              </a:rPr>
              <a:t> </a:t>
            </a:r>
            <a:r>
              <a:rPr sz="1400" b="1" spc="25" dirty="0">
                <a:solidFill>
                  <a:srgbClr val="6C7761"/>
                </a:solidFill>
                <a:latin typeface="Tahoma"/>
                <a:cs typeface="Tahoma"/>
              </a:rPr>
              <a:t>Corral</a:t>
            </a:r>
            <a:r>
              <a:rPr sz="1400" b="1" spc="-70" dirty="0">
                <a:solidFill>
                  <a:srgbClr val="6C7761"/>
                </a:solidFill>
                <a:latin typeface="Tahoma"/>
                <a:cs typeface="Tahoma"/>
              </a:rPr>
              <a:t> </a:t>
            </a:r>
            <a:r>
              <a:rPr sz="1400" b="1" spc="20" dirty="0">
                <a:solidFill>
                  <a:srgbClr val="6C7761"/>
                </a:solidFill>
                <a:latin typeface="Tahoma"/>
                <a:cs typeface="Tahoma"/>
              </a:rPr>
              <a:t>del</a:t>
            </a:r>
            <a:r>
              <a:rPr sz="1400" b="1" spc="-65" dirty="0">
                <a:solidFill>
                  <a:srgbClr val="6C7761"/>
                </a:solidFill>
                <a:latin typeface="Tahoma"/>
                <a:cs typeface="Tahoma"/>
              </a:rPr>
              <a:t> </a:t>
            </a:r>
            <a:r>
              <a:rPr sz="1400" b="1" spc="-15" dirty="0">
                <a:solidFill>
                  <a:srgbClr val="6C7761"/>
                </a:solidFill>
                <a:latin typeface="Tahoma"/>
                <a:cs typeface="Tahoma"/>
              </a:rPr>
              <a:t>Indianu),</a:t>
            </a:r>
            <a:r>
              <a:rPr sz="1400" b="1" spc="-30" dirty="0">
                <a:solidFill>
                  <a:srgbClr val="6C7761"/>
                </a:solidFill>
                <a:latin typeface="Tahoma"/>
                <a:cs typeface="Tahoma"/>
              </a:rPr>
              <a:t> </a:t>
            </a:r>
            <a:r>
              <a:rPr sz="1400" spc="85" dirty="0">
                <a:solidFill>
                  <a:srgbClr val="6C7761"/>
                </a:solidFill>
                <a:latin typeface="Lucida Sans Unicode"/>
                <a:cs typeface="Lucida Sans Unicode"/>
              </a:rPr>
              <a:t>Isaac</a:t>
            </a:r>
            <a:r>
              <a:rPr sz="1400" spc="-55" dirty="0">
                <a:solidFill>
                  <a:srgbClr val="6C7761"/>
                </a:solidFill>
                <a:latin typeface="Lucida Sans Unicode"/>
                <a:cs typeface="Lucida Sans Unicode"/>
              </a:rPr>
              <a:t> </a:t>
            </a:r>
            <a:r>
              <a:rPr sz="1400" spc="30" dirty="0">
                <a:solidFill>
                  <a:srgbClr val="6C7761"/>
                </a:solidFill>
                <a:latin typeface="Lucida Sans Unicode"/>
                <a:cs typeface="Lucida Sans Unicode"/>
              </a:rPr>
              <a:t>Loya</a:t>
            </a:r>
            <a:r>
              <a:rPr sz="1400" spc="-60" dirty="0">
                <a:solidFill>
                  <a:srgbClr val="6C7761"/>
                </a:solidFill>
                <a:latin typeface="Lucida Sans Unicode"/>
                <a:cs typeface="Lucida Sans Unicode"/>
              </a:rPr>
              <a:t> </a:t>
            </a:r>
            <a:r>
              <a:rPr sz="1400" b="1" spc="5" dirty="0">
                <a:solidFill>
                  <a:srgbClr val="6C7761"/>
                </a:solidFill>
                <a:latin typeface="Tahoma"/>
                <a:cs typeface="Tahoma"/>
              </a:rPr>
              <a:t>(Real</a:t>
            </a:r>
            <a:r>
              <a:rPr sz="1400" b="1" spc="-65" dirty="0">
                <a:solidFill>
                  <a:srgbClr val="6C7761"/>
                </a:solidFill>
                <a:latin typeface="Tahoma"/>
                <a:cs typeface="Tahoma"/>
              </a:rPr>
              <a:t> </a:t>
            </a:r>
            <a:r>
              <a:rPr sz="1400" b="1" spc="5" dirty="0">
                <a:solidFill>
                  <a:srgbClr val="6C7761"/>
                </a:solidFill>
                <a:latin typeface="Tahoma"/>
                <a:cs typeface="Tahoma"/>
              </a:rPr>
              <a:t>Balneario),</a:t>
            </a:r>
            <a:r>
              <a:rPr sz="1400" b="1" spc="-30" dirty="0">
                <a:solidFill>
                  <a:srgbClr val="6C7761"/>
                </a:solidFill>
                <a:latin typeface="Tahoma"/>
                <a:cs typeface="Tahoma"/>
              </a:rPr>
              <a:t> </a:t>
            </a:r>
            <a:r>
              <a:rPr sz="1400" dirty="0">
                <a:solidFill>
                  <a:srgbClr val="6C7761"/>
                </a:solidFill>
                <a:latin typeface="Lucida Sans Unicode"/>
                <a:cs typeface="Lucida Sans Unicode"/>
              </a:rPr>
              <a:t>Esther</a:t>
            </a:r>
            <a:r>
              <a:rPr sz="1400" spc="-55" dirty="0">
                <a:solidFill>
                  <a:srgbClr val="6C7761"/>
                </a:solidFill>
                <a:latin typeface="Lucida Sans Unicode"/>
                <a:cs typeface="Lucida Sans Unicode"/>
              </a:rPr>
              <a:t> </a:t>
            </a:r>
            <a:r>
              <a:rPr sz="1400" spc="35" dirty="0">
                <a:solidFill>
                  <a:srgbClr val="6C7761"/>
                </a:solidFill>
                <a:latin typeface="Lucida Sans Unicode"/>
                <a:cs typeface="Lucida Sans Unicode"/>
              </a:rPr>
              <a:t>Manzano</a:t>
            </a:r>
            <a:r>
              <a:rPr sz="1400" spc="-55" dirty="0">
                <a:solidFill>
                  <a:srgbClr val="6C7761"/>
                </a:solidFill>
                <a:latin typeface="Lucida Sans Unicode"/>
                <a:cs typeface="Lucida Sans Unicode"/>
              </a:rPr>
              <a:t> </a:t>
            </a:r>
            <a:r>
              <a:rPr sz="1400" b="1" spc="25" dirty="0">
                <a:solidFill>
                  <a:srgbClr val="6C7761"/>
                </a:solidFill>
                <a:latin typeface="Tahoma"/>
                <a:cs typeface="Tahoma"/>
              </a:rPr>
              <a:t>(Narbasu),</a:t>
            </a:r>
            <a:r>
              <a:rPr sz="1400" b="1" spc="-30" dirty="0">
                <a:solidFill>
                  <a:srgbClr val="6C7761"/>
                </a:solidFill>
                <a:latin typeface="Tahoma"/>
                <a:cs typeface="Tahoma"/>
              </a:rPr>
              <a:t> </a:t>
            </a:r>
            <a:r>
              <a:rPr sz="1400" spc="-35" dirty="0">
                <a:solidFill>
                  <a:srgbClr val="6C7761"/>
                </a:solidFill>
                <a:latin typeface="Lucida Sans Unicode"/>
                <a:cs typeface="Lucida Sans Unicode"/>
              </a:rPr>
              <a:t>Viri</a:t>
            </a:r>
            <a:r>
              <a:rPr sz="1400" spc="-55" dirty="0">
                <a:solidFill>
                  <a:srgbClr val="6C7761"/>
                </a:solidFill>
                <a:latin typeface="Lucida Sans Unicode"/>
                <a:cs typeface="Lucida Sans Unicode"/>
              </a:rPr>
              <a:t> </a:t>
            </a:r>
            <a:r>
              <a:rPr sz="1400" spc="20" dirty="0">
                <a:solidFill>
                  <a:srgbClr val="6C7761"/>
                </a:solidFill>
                <a:latin typeface="Lucida Sans Unicode"/>
                <a:cs typeface="Lucida Sans Unicode"/>
              </a:rPr>
              <a:t>Fernández </a:t>
            </a:r>
            <a:r>
              <a:rPr sz="1400" spc="25" dirty="0">
                <a:solidFill>
                  <a:srgbClr val="6C7761"/>
                </a:solidFill>
                <a:latin typeface="Lucida Sans Unicode"/>
                <a:cs typeface="Lucida Sans Unicode"/>
              </a:rPr>
              <a:t> </a:t>
            </a:r>
            <a:r>
              <a:rPr sz="1400" b="1" spc="-40" dirty="0">
                <a:solidFill>
                  <a:srgbClr val="6C7761"/>
                </a:solidFill>
                <a:latin typeface="Tahoma"/>
                <a:cs typeface="Tahoma"/>
              </a:rPr>
              <a:t>(El </a:t>
            </a:r>
            <a:r>
              <a:rPr sz="1400" b="1" spc="-35" dirty="0">
                <a:solidFill>
                  <a:srgbClr val="6C7761"/>
                </a:solidFill>
                <a:latin typeface="Tahoma"/>
                <a:cs typeface="Tahoma"/>
              </a:rPr>
              <a:t>Llar </a:t>
            </a:r>
            <a:r>
              <a:rPr sz="1400" b="1" spc="50" dirty="0">
                <a:solidFill>
                  <a:srgbClr val="6C7761"/>
                </a:solidFill>
                <a:latin typeface="Tahoma"/>
                <a:cs typeface="Tahoma"/>
              </a:rPr>
              <a:t>de </a:t>
            </a:r>
            <a:r>
              <a:rPr sz="1400" b="1" spc="-20" dirty="0">
                <a:solidFill>
                  <a:srgbClr val="6C7761"/>
                </a:solidFill>
                <a:latin typeface="Tahoma"/>
                <a:cs typeface="Tahoma"/>
              </a:rPr>
              <a:t>Viri), </a:t>
            </a:r>
            <a:r>
              <a:rPr sz="1400" spc="85" dirty="0">
                <a:solidFill>
                  <a:srgbClr val="6C7761"/>
                </a:solidFill>
                <a:latin typeface="Lucida Sans Unicode"/>
                <a:cs typeface="Lucida Sans Unicode"/>
              </a:rPr>
              <a:t>Ramona </a:t>
            </a:r>
            <a:r>
              <a:rPr sz="1400" spc="25" dirty="0">
                <a:solidFill>
                  <a:srgbClr val="6C7761"/>
                </a:solidFill>
                <a:latin typeface="Lucida Sans Unicode"/>
                <a:cs typeface="Lucida Sans Unicode"/>
              </a:rPr>
              <a:t>Menéndez </a:t>
            </a:r>
            <a:r>
              <a:rPr sz="1400" b="1" spc="85" dirty="0">
                <a:solidFill>
                  <a:srgbClr val="6C7761"/>
                </a:solidFill>
                <a:latin typeface="Tahoma"/>
                <a:cs typeface="Tahoma"/>
              </a:rPr>
              <a:t>(Casa </a:t>
            </a:r>
            <a:r>
              <a:rPr sz="1400" b="1" spc="10" dirty="0">
                <a:solidFill>
                  <a:srgbClr val="6C7761"/>
                </a:solidFill>
                <a:latin typeface="Tahoma"/>
                <a:cs typeface="Tahoma"/>
              </a:rPr>
              <a:t>Belarmino), </a:t>
            </a:r>
            <a:r>
              <a:rPr sz="1400" spc="45" dirty="0">
                <a:solidFill>
                  <a:srgbClr val="6C7761"/>
                </a:solidFill>
                <a:latin typeface="Lucida Sans Unicode"/>
                <a:cs typeface="Lucida Sans Unicode"/>
              </a:rPr>
              <a:t>María </a:t>
            </a:r>
            <a:r>
              <a:rPr sz="1400" spc="50" dirty="0">
                <a:solidFill>
                  <a:srgbClr val="6C7761"/>
                </a:solidFill>
                <a:latin typeface="Lucida Sans Unicode"/>
                <a:cs typeface="Lucida Sans Unicode"/>
              </a:rPr>
              <a:t>Busta </a:t>
            </a:r>
            <a:r>
              <a:rPr sz="1400" spc="30" dirty="0">
                <a:solidFill>
                  <a:srgbClr val="6C7761"/>
                </a:solidFill>
                <a:latin typeface="Lucida Sans Unicode"/>
                <a:cs typeface="Lucida Sans Unicode"/>
              </a:rPr>
              <a:t>Rosales </a:t>
            </a:r>
            <a:r>
              <a:rPr sz="1400" b="1" spc="-5" dirty="0">
                <a:solidFill>
                  <a:srgbClr val="6C7761"/>
                </a:solidFill>
                <a:latin typeface="Tahoma"/>
                <a:cs typeface="Tahoma"/>
              </a:rPr>
              <a:t>(Eutimio), </a:t>
            </a:r>
            <a:r>
              <a:rPr sz="1400" spc="15" dirty="0">
                <a:solidFill>
                  <a:srgbClr val="6C7761"/>
                </a:solidFill>
                <a:latin typeface="Lucida Sans Unicode"/>
                <a:cs typeface="Lucida Sans Unicode"/>
              </a:rPr>
              <a:t>Mari </a:t>
            </a:r>
            <a:r>
              <a:rPr sz="1400" spc="20" dirty="0">
                <a:solidFill>
                  <a:srgbClr val="6C7761"/>
                </a:solidFill>
                <a:latin typeface="Lucida Sans Unicode"/>
                <a:cs typeface="Lucida Sans Unicode"/>
              </a:rPr>
              <a:t>Fernández </a:t>
            </a:r>
            <a:r>
              <a:rPr sz="1400" b="1" spc="30" dirty="0">
                <a:solidFill>
                  <a:srgbClr val="6C7761"/>
                </a:solidFill>
                <a:latin typeface="Tahoma"/>
                <a:cs typeface="Tahoma"/>
              </a:rPr>
              <a:t>(Mesón </a:t>
            </a:r>
            <a:r>
              <a:rPr sz="1400" b="1" spc="-75" dirty="0">
                <a:solidFill>
                  <a:srgbClr val="6C7761"/>
                </a:solidFill>
                <a:latin typeface="Tahoma"/>
                <a:cs typeface="Tahoma"/>
              </a:rPr>
              <a:t>El </a:t>
            </a:r>
            <a:r>
              <a:rPr sz="1400" b="1" spc="10" dirty="0">
                <a:solidFill>
                  <a:srgbClr val="6C7761"/>
                </a:solidFill>
                <a:latin typeface="Tahoma"/>
                <a:cs typeface="Tahoma"/>
              </a:rPr>
              <a:t>Centro), </a:t>
            </a:r>
            <a:r>
              <a:rPr sz="1400" spc="55" dirty="0">
                <a:solidFill>
                  <a:srgbClr val="6C7761"/>
                </a:solidFill>
                <a:latin typeface="Lucida Sans Unicode"/>
                <a:cs typeface="Lucida Sans Unicode"/>
              </a:rPr>
              <a:t>Ana </a:t>
            </a:r>
            <a:r>
              <a:rPr sz="1400" spc="20" dirty="0">
                <a:solidFill>
                  <a:srgbClr val="6C7761"/>
                </a:solidFill>
                <a:latin typeface="Lucida Sans Unicode"/>
                <a:cs typeface="Lucida Sans Unicode"/>
              </a:rPr>
              <a:t>Fé </a:t>
            </a:r>
            <a:r>
              <a:rPr sz="1400" spc="25" dirty="0">
                <a:solidFill>
                  <a:srgbClr val="6C7761"/>
                </a:solidFill>
                <a:latin typeface="Lucida Sans Unicode"/>
                <a:cs typeface="Lucida Sans Unicode"/>
              </a:rPr>
              <a:t> </a:t>
            </a:r>
            <a:r>
              <a:rPr sz="1400" spc="20" dirty="0">
                <a:solidFill>
                  <a:srgbClr val="6C7761"/>
                </a:solidFill>
                <a:latin typeface="Lucida Sans Unicode"/>
                <a:cs typeface="Lucida Sans Unicode"/>
              </a:rPr>
              <a:t>Fernández </a:t>
            </a:r>
            <a:r>
              <a:rPr sz="1400" spc="40" dirty="0">
                <a:solidFill>
                  <a:srgbClr val="6C7761"/>
                </a:solidFill>
                <a:latin typeface="Lucida Sans Unicode"/>
                <a:cs typeface="Lucida Sans Unicode"/>
              </a:rPr>
              <a:t>Areces </a:t>
            </a:r>
            <a:r>
              <a:rPr sz="1400" b="1" spc="-40" dirty="0">
                <a:solidFill>
                  <a:srgbClr val="6C7761"/>
                </a:solidFill>
                <a:latin typeface="Tahoma"/>
                <a:cs typeface="Tahoma"/>
              </a:rPr>
              <a:t>(El </a:t>
            </a:r>
            <a:r>
              <a:rPr sz="1400" b="1" spc="50" dirty="0">
                <a:solidFill>
                  <a:srgbClr val="6C7761"/>
                </a:solidFill>
                <a:latin typeface="Tahoma"/>
                <a:cs typeface="Tahoma"/>
              </a:rPr>
              <a:t>Cenador </a:t>
            </a:r>
            <a:r>
              <a:rPr sz="1400" b="1" spc="20" dirty="0">
                <a:solidFill>
                  <a:srgbClr val="6C7761"/>
                </a:solidFill>
                <a:latin typeface="Tahoma"/>
                <a:cs typeface="Tahoma"/>
              </a:rPr>
              <a:t>del </a:t>
            </a:r>
            <a:r>
              <a:rPr sz="1400" b="1" spc="-10" dirty="0">
                <a:solidFill>
                  <a:srgbClr val="6C7761"/>
                </a:solidFill>
                <a:latin typeface="Tahoma"/>
                <a:cs typeface="Tahoma"/>
              </a:rPr>
              <a:t>Azul), </a:t>
            </a:r>
            <a:r>
              <a:rPr sz="1400" spc="90" dirty="0">
                <a:solidFill>
                  <a:srgbClr val="6C7761"/>
                </a:solidFill>
                <a:latin typeface="Lucida Sans Unicode"/>
                <a:cs typeface="Lucida Sans Unicode"/>
              </a:rPr>
              <a:t>Jhonatan </a:t>
            </a:r>
            <a:r>
              <a:rPr sz="1400" dirty="0">
                <a:solidFill>
                  <a:srgbClr val="6C7761"/>
                </a:solidFill>
                <a:latin typeface="Lucida Sans Unicode"/>
                <a:cs typeface="Lucida Sans Unicode"/>
              </a:rPr>
              <a:t>González </a:t>
            </a:r>
            <a:r>
              <a:rPr sz="1400" b="1" spc="15" dirty="0">
                <a:solidFill>
                  <a:srgbClr val="6C7761"/>
                </a:solidFill>
                <a:latin typeface="Tahoma"/>
                <a:cs typeface="Tahoma"/>
              </a:rPr>
              <a:t>(Pastelería </a:t>
            </a:r>
            <a:r>
              <a:rPr sz="1400" b="1" spc="85" dirty="0">
                <a:solidFill>
                  <a:srgbClr val="6C7761"/>
                </a:solidFill>
                <a:latin typeface="Tahoma"/>
                <a:cs typeface="Tahoma"/>
              </a:rPr>
              <a:t>Cabo </a:t>
            </a:r>
            <a:r>
              <a:rPr sz="1400" b="1" spc="-10" dirty="0">
                <a:solidFill>
                  <a:srgbClr val="6C7761"/>
                </a:solidFill>
                <a:latin typeface="Tahoma"/>
                <a:cs typeface="Tahoma"/>
              </a:rPr>
              <a:t>Busto), </a:t>
            </a:r>
            <a:r>
              <a:rPr sz="1400" spc="45" dirty="0">
                <a:solidFill>
                  <a:srgbClr val="6C7761"/>
                </a:solidFill>
                <a:latin typeface="Lucida Sans Unicode"/>
                <a:cs typeface="Lucida Sans Unicode"/>
              </a:rPr>
              <a:t>Julio </a:t>
            </a:r>
            <a:r>
              <a:rPr sz="1400" spc="60" dirty="0">
                <a:solidFill>
                  <a:srgbClr val="6C7761"/>
                </a:solidFill>
                <a:latin typeface="Lucida Sans Unicode"/>
                <a:cs typeface="Lucida Sans Unicode"/>
              </a:rPr>
              <a:t>Blanco </a:t>
            </a:r>
            <a:r>
              <a:rPr sz="1400" b="1" spc="50" dirty="0">
                <a:solidFill>
                  <a:srgbClr val="6C7761"/>
                </a:solidFill>
                <a:latin typeface="Tahoma"/>
                <a:cs typeface="Tahoma"/>
              </a:rPr>
              <a:t>(Pomme </a:t>
            </a:r>
            <a:r>
              <a:rPr sz="1400" b="1" spc="5" dirty="0">
                <a:solidFill>
                  <a:srgbClr val="6C7761"/>
                </a:solidFill>
                <a:latin typeface="Tahoma"/>
                <a:cs typeface="Tahoma"/>
              </a:rPr>
              <a:t>Sucre), </a:t>
            </a:r>
            <a:r>
              <a:rPr sz="1400" spc="10" dirty="0">
                <a:solidFill>
                  <a:srgbClr val="6C7761"/>
                </a:solidFill>
                <a:latin typeface="Lucida Sans Unicode"/>
                <a:cs typeface="Lucida Sans Unicode"/>
              </a:rPr>
              <a:t>Miguel </a:t>
            </a:r>
            <a:r>
              <a:rPr sz="1400" spc="25" dirty="0">
                <a:solidFill>
                  <a:srgbClr val="6C7761"/>
                </a:solidFill>
                <a:latin typeface="Lucida Sans Unicode"/>
                <a:cs typeface="Lucida Sans Unicode"/>
              </a:rPr>
              <a:t>Sierra </a:t>
            </a:r>
            <a:r>
              <a:rPr sz="1400" spc="-430" dirty="0">
                <a:solidFill>
                  <a:srgbClr val="6C7761"/>
                </a:solidFill>
                <a:latin typeface="Lucida Sans Unicode"/>
                <a:cs typeface="Lucida Sans Unicode"/>
              </a:rPr>
              <a:t> </a:t>
            </a:r>
            <a:r>
              <a:rPr sz="1400" b="1" spc="30" dirty="0">
                <a:solidFill>
                  <a:srgbClr val="6C7761"/>
                </a:solidFill>
                <a:latin typeface="Tahoma"/>
                <a:cs typeface="Tahoma"/>
              </a:rPr>
              <a:t>(Spanish </a:t>
            </a:r>
            <a:r>
              <a:rPr sz="1400" b="1" spc="-5" dirty="0">
                <a:solidFill>
                  <a:srgbClr val="6C7761"/>
                </a:solidFill>
                <a:latin typeface="Tahoma"/>
                <a:cs typeface="Tahoma"/>
              </a:rPr>
              <a:t>Vitality), </a:t>
            </a:r>
            <a:r>
              <a:rPr sz="1400" spc="110" dirty="0">
                <a:solidFill>
                  <a:srgbClr val="6C7761"/>
                </a:solidFill>
                <a:latin typeface="Lucida Sans Unicode"/>
                <a:cs typeface="Lucida Sans Unicode"/>
              </a:rPr>
              <a:t>José </a:t>
            </a:r>
            <a:r>
              <a:rPr sz="1400" spc="40" dirty="0">
                <a:solidFill>
                  <a:srgbClr val="6C7761"/>
                </a:solidFill>
                <a:latin typeface="Lucida Sans Unicode"/>
                <a:cs typeface="Lucida Sans Unicode"/>
              </a:rPr>
              <a:t>Manuel </a:t>
            </a:r>
            <a:r>
              <a:rPr sz="1400" dirty="0">
                <a:solidFill>
                  <a:srgbClr val="6C7761"/>
                </a:solidFill>
                <a:latin typeface="Lucida Sans Unicode"/>
                <a:cs typeface="Lucida Sans Unicode"/>
              </a:rPr>
              <a:t>Viejo </a:t>
            </a:r>
            <a:r>
              <a:rPr sz="1400" b="1" spc="-5" dirty="0">
                <a:solidFill>
                  <a:srgbClr val="6C7761"/>
                </a:solidFill>
                <a:latin typeface="Tahoma"/>
                <a:cs typeface="Tahoma"/>
              </a:rPr>
              <a:t>(La </a:t>
            </a:r>
            <a:r>
              <a:rPr sz="1400" b="1" dirty="0">
                <a:solidFill>
                  <a:srgbClr val="6C7761"/>
                </a:solidFill>
                <a:latin typeface="Tahoma"/>
                <a:cs typeface="Tahoma"/>
              </a:rPr>
              <a:t>Huertona), </a:t>
            </a:r>
            <a:r>
              <a:rPr sz="1400" spc="15" dirty="0">
                <a:solidFill>
                  <a:srgbClr val="6C7761"/>
                </a:solidFill>
                <a:latin typeface="Lucida Sans Unicode"/>
                <a:cs typeface="Lucida Sans Unicode"/>
              </a:rPr>
              <a:t>Abel </a:t>
            </a:r>
            <a:r>
              <a:rPr sz="1400" dirty="0">
                <a:solidFill>
                  <a:srgbClr val="6C7761"/>
                </a:solidFill>
                <a:latin typeface="Lucida Sans Unicode"/>
                <a:cs typeface="Lucida Sans Unicode"/>
              </a:rPr>
              <a:t>Álvarez </a:t>
            </a:r>
            <a:r>
              <a:rPr sz="1400" b="1" spc="30" dirty="0">
                <a:solidFill>
                  <a:srgbClr val="6C7761"/>
                </a:solidFill>
                <a:latin typeface="Tahoma"/>
                <a:cs typeface="Tahoma"/>
              </a:rPr>
              <a:t>(Güeyu </a:t>
            </a:r>
            <a:r>
              <a:rPr sz="1400" b="1" spc="5" dirty="0">
                <a:solidFill>
                  <a:srgbClr val="6C7761"/>
                </a:solidFill>
                <a:latin typeface="Tahoma"/>
                <a:cs typeface="Tahoma"/>
              </a:rPr>
              <a:t>Mar), </a:t>
            </a:r>
            <a:r>
              <a:rPr sz="1400" spc="85" dirty="0">
                <a:solidFill>
                  <a:srgbClr val="6C7761"/>
                </a:solidFill>
                <a:latin typeface="Lucida Sans Unicode"/>
                <a:cs typeface="Lucida Sans Unicode"/>
              </a:rPr>
              <a:t>Javier </a:t>
            </a:r>
            <a:r>
              <a:rPr sz="1400" dirty="0">
                <a:solidFill>
                  <a:srgbClr val="6C7761"/>
                </a:solidFill>
                <a:latin typeface="Lucida Sans Unicode"/>
                <a:cs typeface="Lucida Sans Unicode"/>
              </a:rPr>
              <a:t>Álvarez </a:t>
            </a:r>
            <a:r>
              <a:rPr sz="1400" b="1" spc="-40" dirty="0">
                <a:solidFill>
                  <a:srgbClr val="6C7761"/>
                </a:solidFill>
                <a:latin typeface="Tahoma"/>
                <a:cs typeface="Tahoma"/>
              </a:rPr>
              <a:t>(El </a:t>
            </a:r>
            <a:r>
              <a:rPr sz="1400" b="1" spc="40" dirty="0">
                <a:solidFill>
                  <a:srgbClr val="6C7761"/>
                </a:solidFill>
                <a:latin typeface="Tahoma"/>
                <a:cs typeface="Tahoma"/>
              </a:rPr>
              <a:t>Asador </a:t>
            </a:r>
            <a:r>
              <a:rPr sz="1400" b="1" spc="50" dirty="0">
                <a:solidFill>
                  <a:srgbClr val="6C7761"/>
                </a:solidFill>
                <a:latin typeface="Tahoma"/>
                <a:cs typeface="Tahoma"/>
              </a:rPr>
              <a:t>de </a:t>
            </a:r>
            <a:r>
              <a:rPr sz="1400" b="1" spc="10" dirty="0">
                <a:solidFill>
                  <a:srgbClr val="6C7761"/>
                </a:solidFill>
                <a:latin typeface="Tahoma"/>
                <a:cs typeface="Tahoma"/>
              </a:rPr>
              <a:t>Abel), </a:t>
            </a:r>
            <a:r>
              <a:rPr sz="1400" spc="85" dirty="0">
                <a:solidFill>
                  <a:srgbClr val="6C7761"/>
                </a:solidFill>
                <a:latin typeface="Lucida Sans Unicode"/>
                <a:cs typeface="Lucida Sans Unicode"/>
              </a:rPr>
              <a:t>Javier </a:t>
            </a:r>
            <a:r>
              <a:rPr sz="1400" spc="30" dirty="0">
                <a:solidFill>
                  <a:srgbClr val="6C7761"/>
                </a:solidFill>
                <a:latin typeface="Lucida Sans Unicode"/>
                <a:cs typeface="Lucida Sans Unicode"/>
              </a:rPr>
              <a:t>Loya </a:t>
            </a:r>
            <a:r>
              <a:rPr sz="1400" spc="35" dirty="0">
                <a:solidFill>
                  <a:srgbClr val="6C7761"/>
                </a:solidFill>
                <a:latin typeface="Lucida Sans Unicode"/>
                <a:cs typeface="Lucida Sans Unicode"/>
              </a:rPr>
              <a:t> </a:t>
            </a:r>
            <a:r>
              <a:rPr sz="1400" b="1" spc="10" dirty="0">
                <a:solidFill>
                  <a:srgbClr val="6C7761"/>
                </a:solidFill>
                <a:latin typeface="Tahoma"/>
                <a:cs typeface="Tahoma"/>
              </a:rPr>
              <a:t>(Mestura), </a:t>
            </a:r>
            <a:r>
              <a:rPr sz="1400" spc="50" dirty="0">
                <a:solidFill>
                  <a:srgbClr val="6C7761"/>
                </a:solidFill>
                <a:latin typeface="Lucida Sans Unicode"/>
                <a:cs typeface="Lucida Sans Unicode"/>
              </a:rPr>
              <a:t>Iván </a:t>
            </a:r>
            <a:r>
              <a:rPr sz="1400" spc="20" dirty="0">
                <a:solidFill>
                  <a:srgbClr val="6C7761"/>
                </a:solidFill>
                <a:latin typeface="Lucida Sans Unicode"/>
                <a:cs typeface="Lucida Sans Unicode"/>
              </a:rPr>
              <a:t>Fernández </a:t>
            </a:r>
            <a:r>
              <a:rPr sz="1400" dirty="0">
                <a:solidFill>
                  <a:srgbClr val="6C7761"/>
                </a:solidFill>
                <a:latin typeface="Lucida Sans Unicode"/>
                <a:cs typeface="Lucida Sans Unicode"/>
              </a:rPr>
              <a:t>Feito </a:t>
            </a:r>
            <a:r>
              <a:rPr sz="1400" b="1" spc="70" dirty="0">
                <a:solidFill>
                  <a:srgbClr val="6C7761"/>
                </a:solidFill>
                <a:latin typeface="Tahoma"/>
                <a:cs typeface="Tahoma"/>
              </a:rPr>
              <a:t>(Ca’ </a:t>
            </a:r>
            <a:r>
              <a:rPr sz="1400" b="1" dirty="0">
                <a:solidFill>
                  <a:srgbClr val="6C7761"/>
                </a:solidFill>
                <a:latin typeface="Tahoma"/>
                <a:cs typeface="Tahoma"/>
              </a:rPr>
              <a:t>Suso), </a:t>
            </a:r>
            <a:r>
              <a:rPr sz="1400" spc="50" dirty="0">
                <a:solidFill>
                  <a:srgbClr val="6C7761"/>
                </a:solidFill>
                <a:latin typeface="Lucida Sans Unicode"/>
                <a:cs typeface="Lucida Sans Unicode"/>
              </a:rPr>
              <a:t>Pablo </a:t>
            </a:r>
            <a:r>
              <a:rPr sz="1400" spc="15" dirty="0">
                <a:solidFill>
                  <a:srgbClr val="6C7761"/>
                </a:solidFill>
                <a:latin typeface="Lucida Sans Unicode"/>
                <a:cs typeface="Lucida Sans Unicode"/>
              </a:rPr>
              <a:t>Montero </a:t>
            </a:r>
            <a:r>
              <a:rPr sz="1400" b="1" spc="25" dirty="0">
                <a:solidFill>
                  <a:srgbClr val="6C7761"/>
                </a:solidFill>
                <a:latin typeface="Tahoma"/>
                <a:cs typeface="Tahoma"/>
              </a:rPr>
              <a:t>(Gunea), </a:t>
            </a:r>
            <a:r>
              <a:rPr sz="1400" spc="15" dirty="0">
                <a:solidFill>
                  <a:srgbClr val="6C7761"/>
                </a:solidFill>
                <a:latin typeface="Lucida Sans Unicode"/>
                <a:cs typeface="Lucida Sans Unicode"/>
              </a:rPr>
              <a:t>Diego </a:t>
            </a:r>
            <a:r>
              <a:rPr sz="1400" spc="20" dirty="0">
                <a:solidFill>
                  <a:srgbClr val="6C7761"/>
                </a:solidFill>
                <a:latin typeface="Lucida Sans Unicode"/>
                <a:cs typeface="Lucida Sans Unicode"/>
              </a:rPr>
              <a:t>Fernández </a:t>
            </a:r>
            <a:r>
              <a:rPr sz="1400" b="1" dirty="0">
                <a:solidFill>
                  <a:srgbClr val="6C7761"/>
                </a:solidFill>
                <a:latin typeface="Tahoma"/>
                <a:cs typeface="Tahoma"/>
              </a:rPr>
              <a:t>(Regueiro), </a:t>
            </a:r>
            <a:r>
              <a:rPr sz="1400" spc="-40" dirty="0">
                <a:solidFill>
                  <a:srgbClr val="6C7761"/>
                </a:solidFill>
                <a:latin typeface="Lucida Sans Unicode"/>
                <a:cs typeface="Lucida Sans Unicode"/>
              </a:rPr>
              <a:t>Luis </a:t>
            </a:r>
            <a:r>
              <a:rPr sz="1400" spc="5" dirty="0">
                <a:solidFill>
                  <a:srgbClr val="6C7761"/>
                </a:solidFill>
                <a:latin typeface="Lucida Sans Unicode"/>
                <a:cs typeface="Lucida Sans Unicode"/>
              </a:rPr>
              <a:t>Alberto </a:t>
            </a:r>
            <a:r>
              <a:rPr sz="1400" spc="-5" dirty="0">
                <a:solidFill>
                  <a:srgbClr val="6C7761"/>
                </a:solidFill>
                <a:latin typeface="Lucida Sans Unicode"/>
                <a:cs typeface="Lucida Sans Unicode"/>
              </a:rPr>
              <a:t>Martínez </a:t>
            </a:r>
            <a:r>
              <a:rPr sz="1400" b="1" spc="85" dirty="0">
                <a:solidFill>
                  <a:srgbClr val="6C7761"/>
                </a:solidFill>
                <a:latin typeface="Tahoma"/>
                <a:cs typeface="Tahoma"/>
              </a:rPr>
              <a:t>(Casa </a:t>
            </a:r>
            <a:r>
              <a:rPr sz="1400" b="1" spc="90" dirty="0">
                <a:solidFill>
                  <a:srgbClr val="6C7761"/>
                </a:solidFill>
                <a:latin typeface="Tahoma"/>
                <a:cs typeface="Tahoma"/>
              </a:rPr>
              <a:t> </a:t>
            </a:r>
            <a:r>
              <a:rPr sz="1400" b="1" dirty="0">
                <a:solidFill>
                  <a:srgbClr val="6C7761"/>
                </a:solidFill>
                <a:latin typeface="Tahoma"/>
                <a:cs typeface="Tahoma"/>
              </a:rPr>
              <a:t>Fermín), </a:t>
            </a:r>
            <a:r>
              <a:rPr sz="1400" spc="35" dirty="0">
                <a:solidFill>
                  <a:srgbClr val="6C7761"/>
                </a:solidFill>
                <a:latin typeface="Lucida Sans Unicode"/>
                <a:cs typeface="Lucida Sans Unicode"/>
              </a:rPr>
              <a:t>Pedro </a:t>
            </a:r>
            <a:r>
              <a:rPr sz="1400" spc="15" dirty="0">
                <a:solidFill>
                  <a:srgbClr val="6C7761"/>
                </a:solidFill>
                <a:latin typeface="Lucida Sans Unicode"/>
                <a:cs typeface="Lucida Sans Unicode"/>
              </a:rPr>
              <a:t>Martino </a:t>
            </a:r>
            <a:r>
              <a:rPr sz="1400" b="1" spc="10" dirty="0">
                <a:solidFill>
                  <a:srgbClr val="6C7761"/>
                </a:solidFill>
                <a:latin typeface="Tahoma"/>
                <a:cs typeface="Tahoma"/>
              </a:rPr>
              <a:t>(Pedro </a:t>
            </a:r>
            <a:r>
              <a:rPr sz="1400" b="1" dirty="0">
                <a:solidFill>
                  <a:srgbClr val="6C7761"/>
                </a:solidFill>
                <a:latin typeface="Tahoma"/>
                <a:cs typeface="Tahoma"/>
              </a:rPr>
              <a:t>Martino), </a:t>
            </a:r>
            <a:r>
              <a:rPr sz="1400" spc="35" dirty="0">
                <a:solidFill>
                  <a:srgbClr val="6C7761"/>
                </a:solidFill>
                <a:latin typeface="Lucida Sans Unicode"/>
                <a:cs typeface="Lucida Sans Unicode"/>
              </a:rPr>
              <a:t>Lara </a:t>
            </a:r>
            <a:r>
              <a:rPr sz="1400" dirty="0">
                <a:solidFill>
                  <a:srgbClr val="6C7761"/>
                </a:solidFill>
                <a:latin typeface="Lucida Sans Unicode"/>
                <a:cs typeface="Lucida Sans Unicode"/>
              </a:rPr>
              <a:t>Roguez </a:t>
            </a:r>
            <a:r>
              <a:rPr sz="1400" b="1" spc="65" dirty="0">
                <a:solidFill>
                  <a:srgbClr val="6C7761"/>
                </a:solidFill>
                <a:effectLst>
                  <a:outerShdw blurRad="38100" dist="38100" dir="2700000" algn="tl">
                    <a:srgbClr val="000000">
                      <a:alpha val="43137"/>
                    </a:srgbClr>
                  </a:outerShdw>
                </a:effectLst>
                <a:latin typeface="Trebuchet MS"/>
                <a:cs typeface="Trebuchet MS"/>
              </a:rPr>
              <a:t>(Abarike), </a:t>
            </a:r>
            <a:r>
              <a:rPr sz="1400" spc="30" dirty="0">
                <a:solidFill>
                  <a:srgbClr val="6C7761"/>
                </a:solidFill>
                <a:latin typeface="Lucida Sans Unicode"/>
                <a:cs typeface="Lucida Sans Unicode"/>
              </a:rPr>
              <a:t>Xune </a:t>
            </a:r>
            <a:r>
              <a:rPr sz="1400" spc="45" dirty="0">
                <a:solidFill>
                  <a:srgbClr val="6C7761"/>
                </a:solidFill>
                <a:latin typeface="Lucida Sans Unicode"/>
                <a:cs typeface="Lucida Sans Unicode"/>
              </a:rPr>
              <a:t>Andrade </a:t>
            </a:r>
            <a:r>
              <a:rPr sz="1400" b="1" spc="5" dirty="0">
                <a:solidFill>
                  <a:srgbClr val="6C7761"/>
                </a:solidFill>
                <a:latin typeface="Tahoma"/>
                <a:cs typeface="Tahoma"/>
              </a:rPr>
              <a:t>(Monte), </a:t>
            </a:r>
            <a:r>
              <a:rPr sz="1400" spc="130" dirty="0">
                <a:solidFill>
                  <a:srgbClr val="6C7761"/>
                </a:solidFill>
                <a:latin typeface="Lucida Sans Unicode"/>
                <a:cs typeface="Lucida Sans Unicode"/>
              </a:rPr>
              <a:t>Juan </a:t>
            </a:r>
            <a:r>
              <a:rPr sz="1400" spc="5" dirty="0">
                <a:solidFill>
                  <a:srgbClr val="6C7761"/>
                </a:solidFill>
                <a:latin typeface="Lucida Sans Unicode"/>
                <a:cs typeface="Lucida Sans Unicode"/>
              </a:rPr>
              <a:t>Rivero </a:t>
            </a:r>
            <a:r>
              <a:rPr sz="1400" b="1" spc="85" dirty="0">
                <a:solidFill>
                  <a:srgbClr val="6C7761"/>
                </a:solidFill>
                <a:latin typeface="Tahoma"/>
                <a:cs typeface="Tahoma"/>
              </a:rPr>
              <a:t>(Casa </a:t>
            </a:r>
            <a:r>
              <a:rPr sz="1400" b="1" spc="25" dirty="0">
                <a:solidFill>
                  <a:srgbClr val="6C7761"/>
                </a:solidFill>
                <a:latin typeface="Tahoma"/>
                <a:cs typeface="Tahoma"/>
              </a:rPr>
              <a:t>Tataguyo), </a:t>
            </a:r>
            <a:r>
              <a:rPr sz="1400" spc="35" dirty="0">
                <a:solidFill>
                  <a:srgbClr val="6C7761"/>
                </a:solidFill>
                <a:latin typeface="Lucida Sans Unicode"/>
                <a:cs typeface="Lucida Sans Unicode"/>
              </a:rPr>
              <a:t>Ricardo </a:t>
            </a:r>
            <a:r>
              <a:rPr sz="1400" spc="40" dirty="0">
                <a:solidFill>
                  <a:srgbClr val="6C7761"/>
                </a:solidFill>
                <a:latin typeface="Lucida Sans Unicode"/>
                <a:cs typeface="Lucida Sans Unicode"/>
              </a:rPr>
              <a:t> </a:t>
            </a:r>
            <a:r>
              <a:rPr sz="1400" spc="50" dirty="0">
                <a:solidFill>
                  <a:srgbClr val="6C7761"/>
                </a:solidFill>
                <a:latin typeface="Lucida Sans Unicode"/>
                <a:cs typeface="Lucida Sans Unicode"/>
              </a:rPr>
              <a:t>Señorán</a:t>
            </a:r>
            <a:r>
              <a:rPr sz="1400" spc="-65" dirty="0">
                <a:solidFill>
                  <a:srgbClr val="6C7761"/>
                </a:solidFill>
                <a:latin typeface="Lucida Sans Unicode"/>
                <a:cs typeface="Lucida Sans Unicode"/>
              </a:rPr>
              <a:t> </a:t>
            </a:r>
            <a:r>
              <a:rPr sz="1400" b="1" spc="25" dirty="0">
                <a:solidFill>
                  <a:srgbClr val="6C7761"/>
                </a:solidFill>
                <a:latin typeface="Tahoma"/>
                <a:cs typeface="Tahoma"/>
              </a:rPr>
              <a:t>(Farragua),</a:t>
            </a:r>
            <a:r>
              <a:rPr sz="1400" b="1" spc="-30" dirty="0">
                <a:solidFill>
                  <a:srgbClr val="6C7761"/>
                </a:solidFill>
                <a:latin typeface="Tahoma"/>
                <a:cs typeface="Tahoma"/>
              </a:rPr>
              <a:t> </a:t>
            </a:r>
            <a:r>
              <a:rPr sz="1400" spc="65" dirty="0">
                <a:solidFill>
                  <a:srgbClr val="6C7761"/>
                </a:solidFill>
                <a:latin typeface="Lucida Sans Unicode"/>
                <a:cs typeface="Lucida Sans Unicode"/>
              </a:rPr>
              <a:t>Pepe</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Ron</a:t>
            </a:r>
            <a:r>
              <a:rPr sz="1400" spc="-60" dirty="0">
                <a:solidFill>
                  <a:srgbClr val="6C7761"/>
                </a:solidFill>
                <a:latin typeface="Lucida Sans Unicode"/>
                <a:cs typeface="Lucida Sans Unicode"/>
              </a:rPr>
              <a:t> </a:t>
            </a:r>
            <a:r>
              <a:rPr sz="1400" b="1" spc="20" dirty="0">
                <a:solidFill>
                  <a:srgbClr val="6C7761"/>
                </a:solidFill>
                <a:latin typeface="Tahoma"/>
                <a:cs typeface="Tahoma"/>
              </a:rPr>
              <a:t>(Blanco),</a:t>
            </a:r>
            <a:r>
              <a:rPr sz="1400" b="1" spc="-30" dirty="0">
                <a:solidFill>
                  <a:srgbClr val="6C7761"/>
                </a:solidFill>
                <a:latin typeface="Tahoma"/>
                <a:cs typeface="Tahoma"/>
              </a:rPr>
              <a:t> </a:t>
            </a:r>
            <a:r>
              <a:rPr sz="1400" spc="15" dirty="0">
                <a:solidFill>
                  <a:srgbClr val="6C7761"/>
                </a:solidFill>
                <a:latin typeface="Lucida Sans Unicode"/>
                <a:cs typeface="Lucida Sans Unicode"/>
              </a:rPr>
              <a:t>Israel</a:t>
            </a:r>
            <a:r>
              <a:rPr sz="1400" spc="-65" dirty="0">
                <a:solidFill>
                  <a:srgbClr val="6C7761"/>
                </a:solidFill>
                <a:latin typeface="Lucida Sans Unicode"/>
                <a:cs typeface="Lucida Sans Unicode"/>
              </a:rPr>
              <a:t> </a:t>
            </a:r>
            <a:r>
              <a:rPr sz="1400" spc="20" dirty="0">
                <a:solidFill>
                  <a:srgbClr val="6C7761"/>
                </a:solidFill>
                <a:latin typeface="Lucida Sans Unicode"/>
                <a:cs typeface="Lucida Sans Unicode"/>
              </a:rPr>
              <a:t>Moreno</a:t>
            </a:r>
            <a:r>
              <a:rPr sz="1400" spc="-60" dirty="0">
                <a:solidFill>
                  <a:srgbClr val="6C7761"/>
                </a:solidFill>
                <a:latin typeface="Lucida Sans Unicode"/>
                <a:cs typeface="Lucida Sans Unicode"/>
              </a:rPr>
              <a:t> </a:t>
            </a:r>
            <a:r>
              <a:rPr sz="1400" b="1" spc="35" dirty="0">
                <a:solidFill>
                  <a:srgbClr val="6C7761"/>
                </a:solidFill>
                <a:latin typeface="Tahoma"/>
                <a:cs typeface="Tahoma"/>
              </a:rPr>
              <a:t>(Ayalga),</a:t>
            </a:r>
            <a:r>
              <a:rPr sz="1400" b="1" spc="-30" dirty="0">
                <a:solidFill>
                  <a:srgbClr val="6C7761"/>
                </a:solidFill>
                <a:latin typeface="Tahoma"/>
                <a:cs typeface="Tahoma"/>
              </a:rPr>
              <a:t> </a:t>
            </a:r>
            <a:r>
              <a:rPr sz="1400" spc="125" dirty="0">
                <a:solidFill>
                  <a:srgbClr val="6C7761"/>
                </a:solidFill>
                <a:latin typeface="Lucida Sans Unicode"/>
                <a:cs typeface="Lucida Sans Unicode"/>
              </a:rPr>
              <a:t>Jaime</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Rodríguez</a:t>
            </a:r>
            <a:r>
              <a:rPr sz="1400" spc="-60" dirty="0">
                <a:solidFill>
                  <a:srgbClr val="6C7761"/>
                </a:solidFill>
                <a:latin typeface="Lucida Sans Unicode"/>
                <a:cs typeface="Lucida Sans Unicode"/>
              </a:rPr>
              <a:t> </a:t>
            </a:r>
            <a:r>
              <a:rPr sz="1400" b="1" spc="15" dirty="0">
                <a:solidFill>
                  <a:srgbClr val="6C7761"/>
                </a:solidFill>
                <a:latin typeface="Tahoma"/>
                <a:cs typeface="Tahoma"/>
              </a:rPr>
              <a:t>(Pastelería</a:t>
            </a:r>
            <a:r>
              <a:rPr sz="1400" b="1" spc="-70" dirty="0">
                <a:solidFill>
                  <a:srgbClr val="6C7761"/>
                </a:solidFill>
                <a:latin typeface="Tahoma"/>
                <a:cs typeface="Tahoma"/>
              </a:rPr>
              <a:t> </a:t>
            </a:r>
            <a:r>
              <a:rPr sz="1400" b="1" spc="-5" dirty="0">
                <a:solidFill>
                  <a:srgbClr val="6C7761"/>
                </a:solidFill>
                <a:latin typeface="Tahoma"/>
                <a:cs typeface="Tahoma"/>
              </a:rPr>
              <a:t>Praliné),</a:t>
            </a:r>
            <a:r>
              <a:rPr sz="1400" b="1" spc="-35" dirty="0">
                <a:solidFill>
                  <a:srgbClr val="6C7761"/>
                </a:solidFill>
                <a:latin typeface="Tahoma"/>
                <a:cs typeface="Tahoma"/>
              </a:rPr>
              <a:t> </a:t>
            </a:r>
            <a:r>
              <a:rPr sz="1400" spc="35" dirty="0">
                <a:solidFill>
                  <a:srgbClr val="6C7761"/>
                </a:solidFill>
                <a:latin typeface="Lucida Sans Unicode"/>
                <a:cs typeface="Lucida Sans Unicode"/>
              </a:rPr>
              <a:t>Isabel</a:t>
            </a:r>
            <a:r>
              <a:rPr sz="1400" spc="-60" dirty="0">
                <a:solidFill>
                  <a:srgbClr val="6C7761"/>
                </a:solidFill>
                <a:latin typeface="Lucida Sans Unicode"/>
                <a:cs typeface="Lucida Sans Unicode"/>
              </a:rPr>
              <a:t> </a:t>
            </a:r>
            <a:r>
              <a:rPr sz="1400" spc="-5" dirty="0">
                <a:solidFill>
                  <a:srgbClr val="6C7761"/>
                </a:solidFill>
                <a:latin typeface="Lucida Sans Unicode"/>
                <a:cs typeface="Lucida Sans Unicode"/>
              </a:rPr>
              <a:t>Pérez</a:t>
            </a:r>
            <a:r>
              <a:rPr sz="1400" spc="-60" dirty="0">
                <a:solidFill>
                  <a:srgbClr val="6C7761"/>
                </a:solidFill>
                <a:latin typeface="Lucida Sans Unicode"/>
                <a:cs typeface="Lucida Sans Unicode"/>
              </a:rPr>
              <a:t> </a:t>
            </a:r>
            <a:r>
              <a:rPr sz="1400" b="1" spc="-5" dirty="0">
                <a:solidFill>
                  <a:srgbClr val="6C7761"/>
                </a:solidFill>
                <a:latin typeface="Tahoma"/>
                <a:cs typeface="Tahoma"/>
              </a:rPr>
              <a:t>(Aliter</a:t>
            </a:r>
            <a:r>
              <a:rPr sz="1400" b="1" spc="-75" dirty="0">
                <a:solidFill>
                  <a:srgbClr val="6C7761"/>
                </a:solidFill>
                <a:latin typeface="Tahoma"/>
                <a:cs typeface="Tahoma"/>
              </a:rPr>
              <a:t> </a:t>
            </a:r>
            <a:r>
              <a:rPr sz="1400" b="1" spc="10" dirty="0">
                <a:solidFill>
                  <a:srgbClr val="6C7761"/>
                </a:solidFill>
                <a:latin typeface="Tahoma"/>
                <a:cs typeface="Tahoma"/>
              </a:rPr>
              <a:t>Dulcia), </a:t>
            </a:r>
            <a:r>
              <a:rPr sz="1400" b="1" spc="-395" dirty="0">
                <a:solidFill>
                  <a:srgbClr val="6C7761"/>
                </a:solidFill>
                <a:latin typeface="Tahoma"/>
                <a:cs typeface="Tahoma"/>
              </a:rPr>
              <a:t> </a:t>
            </a:r>
            <a:r>
              <a:rPr sz="1400" spc="25" dirty="0">
                <a:solidFill>
                  <a:srgbClr val="6C7761"/>
                </a:solidFill>
                <a:latin typeface="Lucida Sans Unicode"/>
                <a:cs typeface="Lucida Sans Unicode"/>
              </a:rPr>
              <a:t>Alan</a:t>
            </a:r>
            <a:r>
              <a:rPr sz="1400" spc="-65" dirty="0">
                <a:solidFill>
                  <a:srgbClr val="6C7761"/>
                </a:solidFill>
                <a:latin typeface="Lucida Sans Unicode"/>
                <a:cs typeface="Lucida Sans Unicode"/>
              </a:rPr>
              <a:t> </a:t>
            </a:r>
            <a:r>
              <a:rPr sz="1400" spc="70" dirty="0">
                <a:solidFill>
                  <a:srgbClr val="6C7761"/>
                </a:solidFill>
                <a:latin typeface="Lucida Sans Unicode"/>
                <a:cs typeface="Lucida Sans Unicode"/>
              </a:rPr>
              <a:t>García</a:t>
            </a:r>
            <a:r>
              <a:rPr sz="1400" spc="-65" dirty="0">
                <a:solidFill>
                  <a:srgbClr val="6C7761"/>
                </a:solidFill>
                <a:latin typeface="Lucida Sans Unicode"/>
                <a:cs typeface="Lucida Sans Unicode"/>
              </a:rPr>
              <a:t> </a:t>
            </a:r>
            <a:r>
              <a:rPr sz="1400" b="1" spc="-30" dirty="0">
                <a:solidFill>
                  <a:srgbClr val="6C7761"/>
                </a:solidFill>
                <a:latin typeface="Tahoma"/>
                <a:cs typeface="Tahoma"/>
              </a:rPr>
              <a:t>(Le</a:t>
            </a:r>
            <a:r>
              <a:rPr sz="1400" b="1" spc="-75" dirty="0">
                <a:solidFill>
                  <a:srgbClr val="6C7761"/>
                </a:solidFill>
                <a:latin typeface="Tahoma"/>
                <a:cs typeface="Tahoma"/>
              </a:rPr>
              <a:t> </a:t>
            </a:r>
            <a:r>
              <a:rPr sz="1400" b="1" spc="15" dirty="0">
                <a:solidFill>
                  <a:schemeClr val="tx1">
                    <a:lumMod val="50000"/>
                    <a:lumOff val="50000"/>
                  </a:schemeClr>
                </a:solidFill>
                <a:latin typeface="Tahoma"/>
                <a:cs typeface="Tahoma"/>
              </a:rPr>
              <a:t>Llamber</a:t>
            </a:r>
            <a:r>
              <a:rPr sz="1400" b="1" spc="-75" dirty="0">
                <a:solidFill>
                  <a:srgbClr val="6C7761"/>
                </a:solidFill>
                <a:latin typeface="Tahoma"/>
                <a:cs typeface="Tahoma"/>
              </a:rPr>
              <a:t> </a:t>
            </a:r>
            <a:r>
              <a:rPr sz="1400" b="1" spc="30" dirty="0">
                <a:solidFill>
                  <a:srgbClr val="6C7761"/>
                </a:solidFill>
                <a:latin typeface="Tahoma"/>
                <a:cs typeface="Tahoma"/>
              </a:rPr>
              <a:t>Manín</a:t>
            </a:r>
            <a:r>
              <a:rPr sz="1400" b="1" spc="-75" dirty="0">
                <a:solidFill>
                  <a:srgbClr val="6C7761"/>
                </a:solidFill>
                <a:latin typeface="Tahoma"/>
                <a:cs typeface="Tahoma"/>
              </a:rPr>
              <a:t> </a:t>
            </a:r>
            <a:r>
              <a:rPr sz="1400" b="1" spc="5" dirty="0">
                <a:solidFill>
                  <a:srgbClr val="6C7761"/>
                </a:solidFill>
                <a:latin typeface="Tahoma"/>
                <a:cs typeface="Tahoma"/>
              </a:rPr>
              <a:t>Sucre),</a:t>
            </a:r>
            <a:r>
              <a:rPr sz="1400" b="1" spc="-35" dirty="0">
                <a:solidFill>
                  <a:srgbClr val="6C7761"/>
                </a:solidFill>
                <a:latin typeface="Tahoma"/>
                <a:cs typeface="Tahoma"/>
              </a:rPr>
              <a:t> </a:t>
            </a:r>
            <a:r>
              <a:rPr sz="1400" b="1" spc="-45" dirty="0" smtClean="0">
                <a:solidFill>
                  <a:srgbClr val="6C7761"/>
                </a:solidFill>
                <a:latin typeface="Trebuchet MS"/>
                <a:cs typeface="Trebuchet MS"/>
              </a:rPr>
              <a:t> </a:t>
            </a:r>
            <a:r>
              <a:rPr sz="1400" spc="110" dirty="0">
                <a:solidFill>
                  <a:srgbClr val="6C7761"/>
                </a:solidFill>
                <a:latin typeface="Lucida Sans Unicode"/>
                <a:cs typeface="Lucida Sans Unicode"/>
              </a:rPr>
              <a:t>José</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Martínez</a:t>
            </a:r>
            <a:r>
              <a:rPr sz="1400" spc="-65" dirty="0">
                <a:solidFill>
                  <a:srgbClr val="6C7761"/>
                </a:solidFill>
                <a:latin typeface="Lucida Sans Unicode"/>
                <a:cs typeface="Lucida Sans Unicode"/>
              </a:rPr>
              <a:t> </a:t>
            </a:r>
            <a:r>
              <a:rPr sz="1400" spc="60" dirty="0">
                <a:solidFill>
                  <a:srgbClr val="6C7761"/>
                </a:solidFill>
                <a:latin typeface="Lucida Sans Unicode"/>
                <a:cs typeface="Lucida Sans Unicode"/>
              </a:rPr>
              <a:t>Blanco</a:t>
            </a:r>
            <a:r>
              <a:rPr sz="1400" spc="-65" dirty="0">
                <a:solidFill>
                  <a:srgbClr val="6C7761"/>
                </a:solidFill>
                <a:latin typeface="Lucida Sans Unicode"/>
                <a:cs typeface="Lucida Sans Unicode"/>
              </a:rPr>
              <a:t> </a:t>
            </a:r>
            <a:r>
              <a:rPr sz="1400" b="1" spc="65" dirty="0">
                <a:solidFill>
                  <a:srgbClr val="6C7761"/>
                </a:solidFill>
                <a:effectLst>
                  <a:outerShdw blurRad="38100" dist="38100" dir="2700000" algn="tl">
                    <a:srgbClr val="000000">
                      <a:alpha val="43137"/>
                    </a:srgbClr>
                  </a:outerShdw>
                </a:effectLst>
                <a:latin typeface="Trebuchet MS"/>
                <a:cs typeface="Trebuchet MS"/>
              </a:rPr>
              <a:t>(Confitería</a:t>
            </a:r>
            <a:r>
              <a:rPr sz="1400" b="1" spc="-85" dirty="0">
                <a:solidFill>
                  <a:srgbClr val="6C7761"/>
                </a:solidFill>
                <a:effectLst>
                  <a:outerShdw blurRad="38100" dist="38100" dir="2700000" algn="tl">
                    <a:srgbClr val="000000">
                      <a:alpha val="43137"/>
                    </a:srgbClr>
                  </a:outerShdw>
                </a:effectLst>
                <a:latin typeface="Trebuchet MS"/>
                <a:cs typeface="Trebuchet MS"/>
              </a:rPr>
              <a:t> </a:t>
            </a:r>
            <a:r>
              <a:rPr sz="1400" b="1" spc="75" dirty="0">
                <a:solidFill>
                  <a:srgbClr val="6C7761"/>
                </a:solidFill>
                <a:effectLst>
                  <a:outerShdw blurRad="38100" dist="38100" dir="2700000" algn="tl">
                    <a:srgbClr val="000000">
                      <a:alpha val="43137"/>
                    </a:srgbClr>
                  </a:outerShdw>
                </a:effectLst>
                <a:latin typeface="Trebuchet MS"/>
                <a:cs typeface="Trebuchet MS"/>
              </a:rPr>
              <a:t>Conchi</a:t>
            </a:r>
            <a:r>
              <a:rPr sz="1400" b="1" spc="75" dirty="0">
                <a:solidFill>
                  <a:srgbClr val="6C7761"/>
                </a:solidFill>
                <a:latin typeface="Trebuchet MS"/>
                <a:cs typeface="Trebuchet MS"/>
              </a:rPr>
              <a:t>),</a:t>
            </a:r>
            <a:r>
              <a:rPr sz="1400" b="1" spc="-45" dirty="0">
                <a:solidFill>
                  <a:srgbClr val="6C7761"/>
                </a:solidFill>
                <a:latin typeface="Trebuchet MS"/>
                <a:cs typeface="Trebuchet MS"/>
              </a:rPr>
              <a:t> </a:t>
            </a:r>
            <a:r>
              <a:rPr sz="1400" spc="40" dirty="0">
                <a:solidFill>
                  <a:srgbClr val="6C7761"/>
                </a:solidFill>
                <a:latin typeface="Lucida Sans Unicode"/>
                <a:cs typeface="Lucida Sans Unicode"/>
              </a:rPr>
              <a:t>Francisco </a:t>
            </a:r>
            <a:r>
              <a:rPr sz="1400" spc="45" dirty="0">
                <a:solidFill>
                  <a:srgbClr val="6C7761"/>
                </a:solidFill>
                <a:latin typeface="Lucida Sans Unicode"/>
                <a:cs typeface="Lucida Sans Unicode"/>
              </a:rPr>
              <a:t> </a:t>
            </a:r>
            <a:r>
              <a:rPr sz="1400" spc="65" dirty="0">
                <a:solidFill>
                  <a:srgbClr val="6C7761"/>
                </a:solidFill>
                <a:latin typeface="Lucida Sans Unicode"/>
                <a:cs typeface="Lucida Sans Unicode"/>
              </a:rPr>
              <a:t>Gayoso</a:t>
            </a:r>
            <a:r>
              <a:rPr sz="1400" spc="-65" dirty="0">
                <a:solidFill>
                  <a:srgbClr val="6C7761"/>
                </a:solidFill>
                <a:latin typeface="Lucida Sans Unicode"/>
                <a:cs typeface="Lucida Sans Unicode"/>
              </a:rPr>
              <a:t> </a:t>
            </a:r>
            <a:r>
              <a:rPr sz="1400" b="1" spc="65" dirty="0">
                <a:solidFill>
                  <a:schemeClr val="tx1">
                    <a:lumMod val="50000"/>
                    <a:lumOff val="50000"/>
                  </a:schemeClr>
                </a:solidFill>
                <a:effectLst>
                  <a:outerShdw blurRad="38100" dist="38100" dir="2700000" algn="tl">
                    <a:srgbClr val="000000">
                      <a:alpha val="43137"/>
                    </a:srgbClr>
                  </a:outerShdw>
                </a:effectLst>
                <a:latin typeface="Trebuchet MS"/>
                <a:cs typeface="Trebuchet MS"/>
              </a:rPr>
              <a:t>(Confitería</a:t>
            </a:r>
            <a:r>
              <a:rPr sz="1400" b="1" spc="-80" dirty="0">
                <a:solidFill>
                  <a:schemeClr val="tx1">
                    <a:lumMod val="50000"/>
                    <a:lumOff val="50000"/>
                  </a:schemeClr>
                </a:solidFill>
                <a:effectLst>
                  <a:outerShdw blurRad="38100" dist="38100" dir="2700000" algn="tl">
                    <a:srgbClr val="000000">
                      <a:alpha val="43137"/>
                    </a:srgbClr>
                  </a:outerShdw>
                </a:effectLst>
                <a:latin typeface="Trebuchet MS"/>
                <a:cs typeface="Trebuchet MS"/>
              </a:rPr>
              <a:t> </a:t>
            </a:r>
            <a:r>
              <a:rPr sz="1400" b="1" spc="35" dirty="0">
                <a:solidFill>
                  <a:schemeClr val="tx1">
                    <a:lumMod val="50000"/>
                    <a:lumOff val="50000"/>
                  </a:schemeClr>
                </a:solidFill>
                <a:effectLst>
                  <a:outerShdw blurRad="38100" dist="38100" dir="2700000" algn="tl">
                    <a:srgbClr val="000000">
                      <a:alpha val="43137"/>
                    </a:srgbClr>
                  </a:outerShdw>
                </a:effectLst>
                <a:latin typeface="Trebuchet MS"/>
                <a:cs typeface="Trebuchet MS"/>
              </a:rPr>
              <a:t>Rialto</a:t>
            </a:r>
            <a:r>
              <a:rPr sz="1400" b="1" spc="35" dirty="0">
                <a:solidFill>
                  <a:srgbClr val="6C7761"/>
                </a:solidFill>
                <a:effectLst>
                  <a:outerShdw blurRad="38100" dist="38100" dir="2700000" algn="tl">
                    <a:srgbClr val="000000">
                      <a:alpha val="43137"/>
                    </a:srgbClr>
                  </a:outerShdw>
                </a:effectLst>
                <a:latin typeface="Trebuchet MS"/>
                <a:cs typeface="Trebuchet MS"/>
              </a:rPr>
              <a:t>),</a:t>
            </a:r>
            <a:r>
              <a:rPr sz="1400" b="1" spc="-45" dirty="0">
                <a:solidFill>
                  <a:srgbClr val="6C7761"/>
                </a:solidFill>
                <a:effectLst>
                  <a:outerShdw blurRad="38100" dist="38100" dir="2700000" algn="tl">
                    <a:srgbClr val="000000">
                      <a:alpha val="43137"/>
                    </a:srgbClr>
                  </a:outerShdw>
                </a:effectLst>
                <a:latin typeface="Trebuchet MS"/>
                <a:cs typeface="Trebuchet MS"/>
              </a:rPr>
              <a:t> </a:t>
            </a:r>
            <a:r>
              <a:rPr sz="1400" spc="-10" dirty="0">
                <a:solidFill>
                  <a:srgbClr val="6C7761"/>
                </a:solidFill>
                <a:latin typeface="Lucida Sans Unicode"/>
                <a:cs typeface="Lucida Sans Unicode"/>
              </a:rPr>
              <a:t>Toño</a:t>
            </a:r>
            <a:r>
              <a:rPr sz="1400" spc="-60" dirty="0">
                <a:solidFill>
                  <a:srgbClr val="6C7761"/>
                </a:solidFill>
                <a:latin typeface="Lucida Sans Unicode"/>
                <a:cs typeface="Lucida Sans Unicode"/>
              </a:rPr>
              <a:t> </a:t>
            </a:r>
            <a:r>
              <a:rPr sz="1400" spc="10" dirty="0">
                <a:solidFill>
                  <a:srgbClr val="6C7761"/>
                </a:solidFill>
                <a:latin typeface="Lucida Sans Unicode"/>
                <a:cs typeface="Lucida Sans Unicode"/>
              </a:rPr>
              <a:t>Argüelles</a:t>
            </a:r>
            <a:r>
              <a:rPr sz="1400" spc="-60" dirty="0">
                <a:solidFill>
                  <a:srgbClr val="6C7761"/>
                </a:solidFill>
                <a:latin typeface="Lucida Sans Unicode"/>
                <a:cs typeface="Lucida Sans Unicode"/>
              </a:rPr>
              <a:t> </a:t>
            </a:r>
            <a:r>
              <a:rPr sz="1400" b="1" spc="15" dirty="0">
                <a:solidFill>
                  <a:srgbClr val="6C7761"/>
                </a:solidFill>
                <a:latin typeface="Tahoma"/>
                <a:cs typeface="Tahoma"/>
              </a:rPr>
              <a:t>(Pastelería</a:t>
            </a:r>
            <a:r>
              <a:rPr sz="1400" b="1" spc="-75" dirty="0">
                <a:solidFill>
                  <a:srgbClr val="6C7761"/>
                </a:solidFill>
                <a:latin typeface="Tahoma"/>
                <a:cs typeface="Tahoma"/>
              </a:rPr>
              <a:t> </a:t>
            </a:r>
            <a:r>
              <a:rPr sz="1400" b="1" spc="5" dirty="0">
                <a:solidFill>
                  <a:srgbClr val="6C7761"/>
                </a:solidFill>
                <a:latin typeface="Tahoma"/>
                <a:cs typeface="Tahoma"/>
              </a:rPr>
              <a:t>Argüelles),</a:t>
            </a:r>
            <a:r>
              <a:rPr sz="1400" b="1" spc="-30" dirty="0">
                <a:solidFill>
                  <a:srgbClr val="6C7761"/>
                </a:solidFill>
                <a:latin typeface="Tahoma"/>
                <a:cs typeface="Tahoma"/>
              </a:rPr>
              <a:t> </a:t>
            </a:r>
            <a:r>
              <a:rPr sz="1400" spc="-35" dirty="0">
                <a:solidFill>
                  <a:srgbClr val="6C7761"/>
                </a:solidFill>
                <a:latin typeface="Lucida Sans Unicode"/>
                <a:cs typeface="Lucida Sans Unicode"/>
              </a:rPr>
              <a:t>Tino</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Helguera</a:t>
            </a:r>
            <a:r>
              <a:rPr sz="1400" spc="-60" dirty="0">
                <a:solidFill>
                  <a:srgbClr val="6C7761"/>
                </a:solidFill>
                <a:latin typeface="Lucida Sans Unicode"/>
                <a:cs typeface="Lucida Sans Unicode"/>
              </a:rPr>
              <a:t> </a:t>
            </a:r>
            <a:r>
              <a:rPr sz="1400" b="1" spc="55" dirty="0">
                <a:solidFill>
                  <a:srgbClr val="6C7761"/>
                </a:solidFill>
                <a:latin typeface="Tahoma"/>
                <a:cs typeface="Tahoma"/>
              </a:rPr>
              <a:t>(Camilo</a:t>
            </a:r>
            <a:r>
              <a:rPr sz="1400" b="1" spc="-70" dirty="0">
                <a:solidFill>
                  <a:srgbClr val="6C7761"/>
                </a:solidFill>
                <a:latin typeface="Tahoma"/>
                <a:cs typeface="Tahoma"/>
              </a:rPr>
              <a:t> </a:t>
            </a:r>
            <a:r>
              <a:rPr sz="1400" b="1" spc="50" dirty="0">
                <a:solidFill>
                  <a:srgbClr val="6C7761"/>
                </a:solidFill>
                <a:latin typeface="Tahoma"/>
                <a:cs typeface="Tahoma"/>
              </a:rPr>
              <a:t>de</a:t>
            </a:r>
            <a:r>
              <a:rPr sz="1400" b="1" spc="-75" dirty="0">
                <a:solidFill>
                  <a:srgbClr val="6C7761"/>
                </a:solidFill>
                <a:latin typeface="Tahoma"/>
                <a:cs typeface="Tahoma"/>
              </a:rPr>
              <a:t> </a:t>
            </a:r>
            <a:r>
              <a:rPr sz="1400" b="1" dirty="0">
                <a:solidFill>
                  <a:srgbClr val="6C7761"/>
                </a:solidFill>
                <a:latin typeface="Tahoma"/>
                <a:cs typeface="Tahoma"/>
              </a:rPr>
              <a:t>Blas),</a:t>
            </a:r>
            <a:r>
              <a:rPr sz="1400" b="1" spc="-30" dirty="0">
                <a:solidFill>
                  <a:srgbClr val="6C7761"/>
                </a:solidFill>
                <a:latin typeface="Tahoma"/>
                <a:cs typeface="Tahoma"/>
              </a:rPr>
              <a:t> </a:t>
            </a:r>
            <a:r>
              <a:rPr sz="1400" spc="15" dirty="0">
                <a:solidFill>
                  <a:srgbClr val="6C7761"/>
                </a:solidFill>
                <a:latin typeface="Lucida Sans Unicode"/>
                <a:cs typeface="Lucida Sans Unicode"/>
              </a:rPr>
              <a:t>Inés</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Villaverde</a:t>
            </a:r>
            <a:r>
              <a:rPr sz="1400" spc="-60"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60" dirty="0">
                <a:solidFill>
                  <a:srgbClr val="6C7761"/>
                </a:solidFill>
                <a:latin typeface="Lucida Sans Unicode"/>
                <a:cs typeface="Lucida Sans Unicode"/>
              </a:rPr>
              <a:t> </a:t>
            </a:r>
            <a:r>
              <a:rPr sz="1400" spc="45" dirty="0">
                <a:solidFill>
                  <a:srgbClr val="6C7761"/>
                </a:solidFill>
                <a:latin typeface="Lucida Sans Unicode"/>
                <a:cs typeface="Lucida Sans Unicode"/>
              </a:rPr>
              <a:t>María</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Fuentes </a:t>
            </a:r>
            <a:r>
              <a:rPr sz="1400" spc="30" dirty="0">
                <a:solidFill>
                  <a:srgbClr val="6C7761"/>
                </a:solidFill>
                <a:latin typeface="Lucida Sans Unicode"/>
                <a:cs typeface="Lucida Sans Unicode"/>
              </a:rPr>
              <a:t> </a:t>
            </a:r>
            <a:r>
              <a:rPr sz="1400" b="1" spc="65" dirty="0">
                <a:solidFill>
                  <a:srgbClr val="6C7761"/>
                </a:solidFill>
                <a:effectLst>
                  <a:outerShdw blurRad="38100" dist="38100" dir="2700000" algn="tl">
                    <a:srgbClr val="000000">
                      <a:alpha val="43137"/>
                    </a:srgbClr>
                  </a:outerShdw>
                </a:effectLst>
                <a:latin typeface="Trebuchet MS"/>
                <a:cs typeface="Trebuchet MS"/>
              </a:rPr>
              <a:t>(Confitería </a:t>
            </a:r>
            <a:r>
              <a:rPr sz="1400" b="1" spc="35" dirty="0">
                <a:solidFill>
                  <a:srgbClr val="6C7761"/>
                </a:solidFill>
                <a:effectLst>
                  <a:outerShdw blurRad="38100" dist="38100" dir="2700000" algn="tl">
                    <a:srgbClr val="000000">
                      <a:alpha val="43137"/>
                    </a:srgbClr>
                  </a:outerShdw>
                </a:effectLst>
                <a:latin typeface="Trebuchet MS"/>
                <a:cs typeface="Trebuchet MS"/>
              </a:rPr>
              <a:t>La </a:t>
            </a:r>
            <a:r>
              <a:rPr sz="1400" b="1" spc="70" dirty="0">
                <a:solidFill>
                  <a:srgbClr val="6C7761"/>
                </a:solidFill>
                <a:effectLst>
                  <a:outerShdw blurRad="38100" dist="38100" dir="2700000" algn="tl">
                    <a:srgbClr val="000000">
                      <a:alpha val="43137"/>
                    </a:srgbClr>
                  </a:outerShdw>
                </a:effectLst>
                <a:latin typeface="Trebuchet MS"/>
                <a:cs typeface="Trebuchet MS"/>
              </a:rPr>
              <a:t>Playa), </a:t>
            </a:r>
            <a:r>
              <a:rPr sz="1400" spc="45" dirty="0">
                <a:solidFill>
                  <a:srgbClr val="6C7761"/>
                </a:solidFill>
                <a:latin typeface="Lucida Sans Unicode"/>
                <a:cs typeface="Lucida Sans Unicode"/>
              </a:rPr>
              <a:t>Simone </a:t>
            </a:r>
            <a:r>
              <a:rPr sz="1400" spc="40" dirty="0">
                <a:solidFill>
                  <a:srgbClr val="6C7761"/>
                </a:solidFill>
                <a:latin typeface="Lucida Sans Unicode"/>
                <a:cs typeface="Lucida Sans Unicode"/>
              </a:rPr>
              <a:t>Colla </a:t>
            </a:r>
            <a:r>
              <a:rPr sz="1400" b="1" spc="15" dirty="0">
                <a:solidFill>
                  <a:srgbClr val="6C7761"/>
                </a:solidFill>
                <a:latin typeface="Tahoma"/>
                <a:cs typeface="Tahoma"/>
              </a:rPr>
              <a:t>(L’Ablana), </a:t>
            </a:r>
            <a:r>
              <a:rPr sz="1400" spc="20" dirty="0">
                <a:solidFill>
                  <a:srgbClr val="6C7761"/>
                </a:solidFill>
                <a:latin typeface="Lucida Sans Unicode"/>
                <a:cs typeface="Lucida Sans Unicode"/>
              </a:rPr>
              <a:t>Adrián </a:t>
            </a:r>
            <a:r>
              <a:rPr sz="1400" spc="85" dirty="0">
                <a:solidFill>
                  <a:srgbClr val="6C7761"/>
                </a:solidFill>
                <a:latin typeface="Lucida Sans Unicode"/>
                <a:cs typeface="Lucida Sans Unicode"/>
              </a:rPr>
              <a:t>San </a:t>
            </a:r>
            <a:r>
              <a:rPr sz="1400" spc="65" dirty="0">
                <a:solidFill>
                  <a:srgbClr val="6C7761"/>
                </a:solidFill>
                <a:latin typeface="Lucida Sans Unicode"/>
                <a:cs typeface="Lucida Sans Unicode"/>
              </a:rPr>
              <a:t>Julián </a:t>
            </a:r>
            <a:r>
              <a:rPr sz="1400" b="1" spc="20" dirty="0">
                <a:solidFill>
                  <a:srgbClr val="6C7761"/>
                </a:solidFill>
                <a:latin typeface="Tahoma"/>
                <a:cs typeface="Tahoma"/>
              </a:rPr>
              <a:t>(Yume), </a:t>
            </a:r>
            <a:r>
              <a:rPr sz="1400" spc="-50" dirty="0">
                <a:solidFill>
                  <a:srgbClr val="6C7761"/>
                </a:solidFill>
                <a:latin typeface="Lucida Sans Unicode"/>
                <a:cs typeface="Lucida Sans Unicode"/>
              </a:rPr>
              <a:t>Álex </a:t>
            </a:r>
            <a:r>
              <a:rPr sz="1400" spc="70" dirty="0">
                <a:solidFill>
                  <a:srgbClr val="6C7761"/>
                </a:solidFill>
                <a:latin typeface="Lucida Sans Unicode"/>
                <a:cs typeface="Lucida Sans Unicode"/>
              </a:rPr>
              <a:t>Sampedro </a:t>
            </a:r>
            <a:r>
              <a:rPr sz="1400" b="1" spc="-40" dirty="0">
                <a:solidFill>
                  <a:srgbClr val="6C7761"/>
                </a:solidFill>
                <a:latin typeface="Tahoma"/>
                <a:cs typeface="Tahoma"/>
              </a:rPr>
              <a:t>(El </a:t>
            </a:r>
            <a:r>
              <a:rPr sz="1400" b="1" spc="5" dirty="0">
                <a:solidFill>
                  <a:srgbClr val="6C7761"/>
                </a:solidFill>
                <a:latin typeface="Tahoma"/>
                <a:cs typeface="Tahoma"/>
              </a:rPr>
              <a:t>Recetario </a:t>
            </a:r>
            <a:r>
              <a:rPr sz="1400" b="1" spc="50" dirty="0">
                <a:solidFill>
                  <a:srgbClr val="6C7761"/>
                </a:solidFill>
                <a:latin typeface="Tahoma"/>
                <a:cs typeface="Tahoma"/>
              </a:rPr>
              <a:t>de </a:t>
            </a:r>
            <a:r>
              <a:rPr sz="1400" b="1" spc="-15" dirty="0">
                <a:solidFill>
                  <a:srgbClr val="6C7761"/>
                </a:solidFill>
                <a:latin typeface="Tahoma"/>
                <a:cs typeface="Tahoma"/>
              </a:rPr>
              <a:t>Alex), </a:t>
            </a:r>
            <a:r>
              <a:rPr sz="1400" spc="15" dirty="0">
                <a:solidFill>
                  <a:srgbClr val="6C7761"/>
                </a:solidFill>
                <a:latin typeface="Lucida Sans Unicode"/>
                <a:cs typeface="Lucida Sans Unicode"/>
              </a:rPr>
              <a:t>Cristina </a:t>
            </a:r>
            <a:r>
              <a:rPr sz="1400" spc="10" dirty="0">
                <a:solidFill>
                  <a:srgbClr val="6C7761"/>
                </a:solidFill>
                <a:latin typeface="Lucida Sans Unicode"/>
                <a:cs typeface="Lucida Sans Unicode"/>
              </a:rPr>
              <a:t>Arias </a:t>
            </a:r>
            <a:r>
              <a:rPr sz="1400" spc="15" dirty="0">
                <a:solidFill>
                  <a:srgbClr val="6C7761"/>
                </a:solidFill>
                <a:latin typeface="Lucida Sans Unicode"/>
                <a:cs typeface="Lucida Sans Unicode"/>
              </a:rPr>
              <a:t> </a:t>
            </a:r>
            <a:r>
              <a:rPr sz="1400" b="1" spc="-5" dirty="0">
                <a:solidFill>
                  <a:srgbClr val="6C7761"/>
                </a:solidFill>
                <a:latin typeface="Tahoma"/>
                <a:cs typeface="Tahoma"/>
              </a:rPr>
              <a:t>(Éleonore), </a:t>
            </a:r>
            <a:r>
              <a:rPr sz="1400" spc="80" dirty="0">
                <a:solidFill>
                  <a:srgbClr val="6C7761"/>
                </a:solidFill>
                <a:latin typeface="Lucida Sans Unicode"/>
                <a:cs typeface="Lucida Sans Unicode"/>
              </a:rPr>
              <a:t>Jairo </a:t>
            </a:r>
            <a:r>
              <a:rPr sz="1400" spc="-5" dirty="0">
                <a:solidFill>
                  <a:srgbClr val="6C7761"/>
                </a:solidFill>
                <a:latin typeface="Lucida Sans Unicode"/>
                <a:cs typeface="Lucida Sans Unicode"/>
              </a:rPr>
              <a:t>Rodríguez </a:t>
            </a:r>
            <a:r>
              <a:rPr sz="1400" b="1" dirty="0">
                <a:solidFill>
                  <a:srgbClr val="6C7761"/>
                </a:solidFill>
                <a:latin typeface="Tahoma"/>
                <a:cs typeface="Tahoma"/>
              </a:rPr>
              <a:t>(Roble </a:t>
            </a:r>
            <a:r>
              <a:rPr sz="1400" b="1" spc="50" dirty="0">
                <a:solidFill>
                  <a:srgbClr val="6C7761"/>
                </a:solidFill>
                <a:latin typeface="Tahoma"/>
                <a:cs typeface="Tahoma"/>
              </a:rPr>
              <a:t>by </a:t>
            </a:r>
            <a:r>
              <a:rPr sz="1400" b="1" spc="30" dirty="0">
                <a:solidFill>
                  <a:srgbClr val="6C7761"/>
                </a:solidFill>
                <a:latin typeface="Tahoma"/>
                <a:cs typeface="Tahoma"/>
              </a:rPr>
              <a:t>Jairo </a:t>
            </a:r>
            <a:r>
              <a:rPr sz="1400" b="1" spc="-5" dirty="0">
                <a:solidFill>
                  <a:srgbClr val="6C7761"/>
                </a:solidFill>
                <a:latin typeface="Tahoma"/>
                <a:cs typeface="Tahoma"/>
              </a:rPr>
              <a:t>Rodríguez), </a:t>
            </a:r>
            <a:r>
              <a:rPr sz="1400" spc="25" dirty="0">
                <a:solidFill>
                  <a:srgbClr val="6C7761"/>
                </a:solidFill>
                <a:latin typeface="Lucida Sans Unicode"/>
                <a:cs typeface="Lucida Sans Unicode"/>
              </a:rPr>
              <a:t>Dulce </a:t>
            </a:r>
            <a:r>
              <a:rPr sz="1400" spc="45" dirty="0">
                <a:solidFill>
                  <a:srgbClr val="6C7761"/>
                </a:solidFill>
                <a:latin typeface="Lucida Sans Unicode"/>
                <a:cs typeface="Lucida Sans Unicode"/>
              </a:rPr>
              <a:t>María </a:t>
            </a:r>
            <a:r>
              <a:rPr sz="1400" spc="-5" dirty="0">
                <a:solidFill>
                  <a:srgbClr val="6C7761"/>
                </a:solidFill>
                <a:latin typeface="Lucida Sans Unicode"/>
                <a:cs typeface="Lucida Sans Unicode"/>
              </a:rPr>
              <a:t>Martínez </a:t>
            </a:r>
            <a:r>
              <a:rPr sz="1400" spc="60" dirty="0">
                <a:solidFill>
                  <a:srgbClr val="6C7761"/>
                </a:solidFill>
                <a:latin typeface="Lucida Sans Unicode"/>
                <a:cs typeface="Lucida Sans Unicode"/>
              </a:rPr>
              <a:t>Blanco </a:t>
            </a:r>
            <a:r>
              <a:rPr sz="1400" b="1" spc="-40" dirty="0">
                <a:solidFill>
                  <a:srgbClr val="6C7761"/>
                </a:solidFill>
                <a:latin typeface="Tahoma"/>
                <a:cs typeface="Tahoma"/>
              </a:rPr>
              <a:t>(El </a:t>
            </a:r>
            <a:r>
              <a:rPr sz="1400" b="1" dirty="0">
                <a:solidFill>
                  <a:srgbClr val="6C7761"/>
                </a:solidFill>
                <a:latin typeface="Tahoma"/>
                <a:cs typeface="Tahoma"/>
              </a:rPr>
              <a:t>Molín </a:t>
            </a:r>
            <a:r>
              <a:rPr sz="1400" b="1" spc="50" dirty="0">
                <a:solidFill>
                  <a:srgbClr val="6C7761"/>
                </a:solidFill>
                <a:latin typeface="Tahoma"/>
                <a:cs typeface="Tahoma"/>
              </a:rPr>
              <a:t>de </a:t>
            </a:r>
            <a:r>
              <a:rPr sz="1400" b="1" spc="5" dirty="0">
                <a:solidFill>
                  <a:srgbClr val="6C7761"/>
                </a:solidFill>
                <a:latin typeface="Tahoma"/>
                <a:cs typeface="Tahoma"/>
              </a:rPr>
              <a:t>Mingo), </a:t>
            </a:r>
            <a:r>
              <a:rPr sz="1400" spc="20" dirty="0">
                <a:solidFill>
                  <a:srgbClr val="6C7761"/>
                </a:solidFill>
                <a:latin typeface="Lucida Sans Unicode"/>
                <a:cs typeface="Lucida Sans Unicode"/>
              </a:rPr>
              <a:t>Álvaro </a:t>
            </a:r>
            <a:r>
              <a:rPr sz="1400" spc="70" dirty="0">
                <a:solidFill>
                  <a:srgbClr val="6C7761"/>
                </a:solidFill>
                <a:latin typeface="Lucida Sans Unicode"/>
                <a:cs typeface="Lucida Sans Unicode"/>
              </a:rPr>
              <a:t>García </a:t>
            </a:r>
            <a:r>
              <a:rPr sz="1400" spc="-25" dirty="0">
                <a:solidFill>
                  <a:srgbClr val="6C7761"/>
                </a:solidFill>
                <a:latin typeface="Lucida Sans Unicode"/>
                <a:cs typeface="Lucida Sans Unicode"/>
              </a:rPr>
              <a:t>López </a:t>
            </a:r>
            <a:r>
              <a:rPr sz="1400" spc="-20" dirty="0">
                <a:solidFill>
                  <a:srgbClr val="6C7761"/>
                </a:solidFill>
                <a:latin typeface="Lucida Sans Unicode"/>
                <a:cs typeface="Lucida Sans Unicode"/>
              </a:rPr>
              <a:t> </a:t>
            </a:r>
            <a:r>
              <a:rPr sz="1400" b="1" spc="85" dirty="0">
                <a:solidFill>
                  <a:srgbClr val="6C7761"/>
                </a:solidFill>
                <a:latin typeface="Tahoma"/>
                <a:cs typeface="Tahoma"/>
              </a:rPr>
              <a:t>(Casa</a:t>
            </a:r>
            <a:r>
              <a:rPr sz="1400" b="1" spc="-75" dirty="0">
                <a:solidFill>
                  <a:srgbClr val="6C7761"/>
                </a:solidFill>
                <a:latin typeface="Tahoma"/>
                <a:cs typeface="Tahoma"/>
              </a:rPr>
              <a:t> </a:t>
            </a:r>
            <a:r>
              <a:rPr sz="1400" b="1" spc="25" dirty="0">
                <a:solidFill>
                  <a:srgbClr val="6C7761"/>
                </a:solidFill>
                <a:latin typeface="Tahoma"/>
                <a:cs typeface="Tahoma"/>
              </a:rPr>
              <a:t>Consuelo),</a:t>
            </a:r>
            <a:r>
              <a:rPr sz="1400" b="1" spc="-25" dirty="0">
                <a:solidFill>
                  <a:srgbClr val="6C7761"/>
                </a:solidFill>
                <a:latin typeface="Tahoma"/>
                <a:cs typeface="Tahoma"/>
              </a:rPr>
              <a:t> </a:t>
            </a:r>
            <a:r>
              <a:rPr sz="1400" spc="130" dirty="0">
                <a:solidFill>
                  <a:srgbClr val="6C7761"/>
                </a:solidFill>
                <a:latin typeface="Lucida Sans Unicode"/>
                <a:cs typeface="Lucida Sans Unicode"/>
              </a:rPr>
              <a:t>Juan</a:t>
            </a:r>
            <a:r>
              <a:rPr sz="1400" spc="-60" dirty="0">
                <a:solidFill>
                  <a:srgbClr val="6C7761"/>
                </a:solidFill>
                <a:latin typeface="Lucida Sans Unicode"/>
                <a:cs typeface="Lucida Sans Unicode"/>
              </a:rPr>
              <a:t> </a:t>
            </a:r>
            <a:r>
              <a:rPr sz="1400" spc="65" dirty="0">
                <a:solidFill>
                  <a:srgbClr val="6C7761"/>
                </a:solidFill>
                <a:latin typeface="Lucida Sans Unicode"/>
                <a:cs typeface="Lucida Sans Unicode"/>
              </a:rPr>
              <a:t>Ramón</a:t>
            </a:r>
            <a:r>
              <a:rPr sz="1400" spc="-60" dirty="0">
                <a:solidFill>
                  <a:srgbClr val="6C7761"/>
                </a:solidFill>
                <a:latin typeface="Lucida Sans Unicode"/>
                <a:cs typeface="Lucida Sans Unicode"/>
              </a:rPr>
              <a:t> </a:t>
            </a:r>
            <a:r>
              <a:rPr sz="1400" spc="50" dirty="0">
                <a:solidFill>
                  <a:srgbClr val="6C7761"/>
                </a:solidFill>
                <a:latin typeface="Lucida Sans Unicode"/>
                <a:cs typeface="Lucida Sans Unicode"/>
              </a:rPr>
              <a:t>Sánchez</a:t>
            </a:r>
            <a:r>
              <a:rPr sz="1400" spc="-60" dirty="0">
                <a:solidFill>
                  <a:srgbClr val="6C7761"/>
                </a:solidFill>
                <a:latin typeface="Lucida Sans Unicode"/>
                <a:cs typeface="Lucida Sans Unicode"/>
              </a:rPr>
              <a:t> </a:t>
            </a:r>
            <a:r>
              <a:rPr sz="1400" b="1" spc="-5" dirty="0">
                <a:solidFill>
                  <a:srgbClr val="6C7761"/>
                </a:solidFill>
                <a:latin typeface="Tahoma"/>
                <a:cs typeface="Tahoma"/>
              </a:rPr>
              <a:t>(Del</a:t>
            </a:r>
            <a:r>
              <a:rPr sz="1400" b="1" spc="-70" dirty="0">
                <a:solidFill>
                  <a:srgbClr val="6C7761"/>
                </a:solidFill>
                <a:latin typeface="Tahoma"/>
                <a:cs typeface="Tahoma"/>
              </a:rPr>
              <a:t> </a:t>
            </a:r>
            <a:r>
              <a:rPr sz="1400" b="1" spc="15" dirty="0">
                <a:solidFill>
                  <a:srgbClr val="6C7761"/>
                </a:solidFill>
                <a:latin typeface="Tahoma"/>
                <a:cs typeface="Tahoma"/>
              </a:rPr>
              <a:t>Arco),</a:t>
            </a:r>
            <a:r>
              <a:rPr sz="1400" b="1" spc="-30" dirty="0">
                <a:solidFill>
                  <a:srgbClr val="6C7761"/>
                </a:solidFill>
                <a:latin typeface="Tahoma"/>
                <a:cs typeface="Tahoma"/>
              </a:rPr>
              <a:t> </a:t>
            </a:r>
            <a:r>
              <a:rPr sz="1400" spc="15" dirty="0">
                <a:solidFill>
                  <a:srgbClr val="6C7761"/>
                </a:solidFill>
                <a:latin typeface="Lucida Sans Unicode"/>
                <a:cs typeface="Lucida Sans Unicode"/>
              </a:rPr>
              <a:t>Alejandro</a:t>
            </a:r>
            <a:r>
              <a:rPr sz="1400" spc="-60" dirty="0">
                <a:solidFill>
                  <a:srgbClr val="6C7761"/>
                </a:solidFill>
                <a:latin typeface="Lucida Sans Unicode"/>
                <a:cs typeface="Lucida Sans Unicode"/>
              </a:rPr>
              <a:t> </a:t>
            </a:r>
            <a:r>
              <a:rPr sz="1400" dirty="0">
                <a:solidFill>
                  <a:srgbClr val="6C7761"/>
                </a:solidFill>
                <a:latin typeface="Lucida Sans Unicode"/>
                <a:cs typeface="Lucida Sans Unicode"/>
              </a:rPr>
              <a:t>Villa</a:t>
            </a:r>
            <a:r>
              <a:rPr sz="1400" spc="-60" dirty="0">
                <a:solidFill>
                  <a:srgbClr val="6C7761"/>
                </a:solidFill>
                <a:latin typeface="Lucida Sans Unicode"/>
                <a:cs typeface="Lucida Sans Unicode"/>
              </a:rPr>
              <a:t> </a:t>
            </a:r>
            <a:r>
              <a:rPr sz="1400" spc="-5" dirty="0">
                <a:solidFill>
                  <a:srgbClr val="6C7761"/>
                </a:solidFill>
                <a:latin typeface="Lucida Sans Unicode"/>
                <a:cs typeface="Lucida Sans Unicode"/>
              </a:rPr>
              <a:t>Pérez</a:t>
            </a:r>
            <a:r>
              <a:rPr sz="1400" spc="-60" dirty="0">
                <a:solidFill>
                  <a:srgbClr val="6C7761"/>
                </a:solidFill>
                <a:latin typeface="Lucida Sans Unicode"/>
                <a:cs typeface="Lucida Sans Unicode"/>
              </a:rPr>
              <a:t> </a:t>
            </a:r>
            <a:r>
              <a:rPr sz="1400" b="1" spc="-40" dirty="0">
                <a:solidFill>
                  <a:srgbClr val="6C7761"/>
                </a:solidFill>
                <a:latin typeface="Tahoma"/>
                <a:cs typeface="Tahoma"/>
              </a:rPr>
              <a:t>(El</a:t>
            </a:r>
            <a:r>
              <a:rPr sz="1400" b="1" spc="-70" dirty="0">
                <a:solidFill>
                  <a:srgbClr val="6C7761"/>
                </a:solidFill>
                <a:latin typeface="Tahoma"/>
                <a:cs typeface="Tahoma"/>
              </a:rPr>
              <a:t> </a:t>
            </a:r>
            <a:r>
              <a:rPr sz="1400" b="1" spc="55" dirty="0">
                <a:solidFill>
                  <a:srgbClr val="6C7761"/>
                </a:solidFill>
                <a:latin typeface="Tahoma"/>
                <a:cs typeface="Tahoma"/>
              </a:rPr>
              <a:t>Café</a:t>
            </a:r>
            <a:r>
              <a:rPr sz="1400" b="1" spc="-70" dirty="0">
                <a:solidFill>
                  <a:srgbClr val="6C7761"/>
                </a:solidFill>
                <a:latin typeface="Tahoma"/>
                <a:cs typeface="Tahoma"/>
              </a:rPr>
              <a:t> </a:t>
            </a:r>
            <a:r>
              <a:rPr sz="1400" b="1" spc="50" dirty="0">
                <a:solidFill>
                  <a:srgbClr val="6C7761"/>
                </a:solidFill>
                <a:latin typeface="Tahoma"/>
                <a:cs typeface="Tahoma"/>
              </a:rPr>
              <a:t>de</a:t>
            </a:r>
            <a:r>
              <a:rPr sz="1400" b="1" spc="-70" dirty="0">
                <a:solidFill>
                  <a:srgbClr val="6C7761"/>
                </a:solidFill>
                <a:latin typeface="Tahoma"/>
                <a:cs typeface="Tahoma"/>
              </a:rPr>
              <a:t> </a:t>
            </a:r>
            <a:r>
              <a:rPr sz="1400" b="1" spc="20" dirty="0">
                <a:solidFill>
                  <a:srgbClr val="6C7761"/>
                </a:solidFill>
                <a:latin typeface="Tahoma"/>
                <a:cs typeface="Tahoma"/>
              </a:rPr>
              <a:t>Pandora),</a:t>
            </a:r>
            <a:r>
              <a:rPr sz="1400" b="1" spc="-30" dirty="0">
                <a:solidFill>
                  <a:srgbClr val="6C7761"/>
                </a:solidFill>
                <a:latin typeface="Tahoma"/>
                <a:cs typeface="Tahoma"/>
              </a:rPr>
              <a:t> </a:t>
            </a:r>
            <a:r>
              <a:rPr sz="1400" spc="35" dirty="0">
                <a:solidFill>
                  <a:srgbClr val="6C7761"/>
                </a:solidFill>
                <a:latin typeface="Lucida Sans Unicode"/>
                <a:cs typeface="Lucida Sans Unicode"/>
              </a:rPr>
              <a:t>David</a:t>
            </a:r>
            <a:r>
              <a:rPr sz="1400" spc="-60" dirty="0">
                <a:solidFill>
                  <a:srgbClr val="6C7761"/>
                </a:solidFill>
                <a:latin typeface="Lucida Sans Unicode"/>
                <a:cs typeface="Lucida Sans Unicode"/>
              </a:rPr>
              <a:t> </a:t>
            </a:r>
            <a:r>
              <a:rPr sz="1400" spc="25" dirty="0">
                <a:solidFill>
                  <a:srgbClr val="6C7761"/>
                </a:solidFill>
                <a:latin typeface="Lucida Sans Unicode"/>
                <a:cs typeface="Lucida Sans Unicode"/>
              </a:rPr>
              <a:t>Menéndez</a:t>
            </a:r>
            <a:r>
              <a:rPr sz="1400" spc="-60" dirty="0">
                <a:solidFill>
                  <a:srgbClr val="6C7761"/>
                </a:solidFill>
                <a:latin typeface="Lucida Sans Unicode"/>
                <a:cs typeface="Lucida Sans Unicode"/>
              </a:rPr>
              <a:t> </a:t>
            </a:r>
            <a:r>
              <a:rPr sz="1400" b="1" spc="-5" dirty="0">
                <a:solidFill>
                  <a:srgbClr val="6C7761"/>
                </a:solidFill>
                <a:latin typeface="Tahoma"/>
                <a:cs typeface="Tahoma"/>
              </a:rPr>
              <a:t>(La</a:t>
            </a:r>
            <a:r>
              <a:rPr sz="1400" b="1" spc="-70" dirty="0">
                <a:solidFill>
                  <a:srgbClr val="6C7761"/>
                </a:solidFill>
                <a:latin typeface="Tahoma"/>
                <a:cs typeface="Tahoma"/>
              </a:rPr>
              <a:t> </a:t>
            </a:r>
            <a:r>
              <a:rPr sz="1400" b="1" spc="20" dirty="0">
                <a:solidFill>
                  <a:srgbClr val="6C7761"/>
                </a:solidFill>
                <a:latin typeface="Tahoma"/>
                <a:cs typeface="Tahoma"/>
              </a:rPr>
              <a:t>Tabla),</a:t>
            </a:r>
            <a:r>
              <a:rPr sz="1400" b="1" spc="-25" dirty="0">
                <a:solidFill>
                  <a:srgbClr val="6C7761"/>
                </a:solidFill>
                <a:latin typeface="Tahoma"/>
                <a:cs typeface="Tahoma"/>
              </a:rPr>
              <a:t> </a:t>
            </a:r>
            <a:r>
              <a:rPr sz="1400" spc="45" dirty="0">
                <a:solidFill>
                  <a:srgbClr val="6C7761"/>
                </a:solidFill>
                <a:latin typeface="Lucida Sans Unicode"/>
                <a:cs typeface="Lucida Sans Unicode"/>
              </a:rPr>
              <a:t>Natalia </a:t>
            </a:r>
            <a:r>
              <a:rPr sz="1400" spc="-430" dirty="0">
                <a:solidFill>
                  <a:srgbClr val="6C7761"/>
                </a:solidFill>
                <a:latin typeface="Lucida Sans Unicode"/>
                <a:cs typeface="Lucida Sans Unicode"/>
              </a:rPr>
              <a:t> </a:t>
            </a:r>
            <a:r>
              <a:rPr sz="1400" spc="25" dirty="0">
                <a:solidFill>
                  <a:srgbClr val="6C7761"/>
                </a:solidFill>
                <a:latin typeface="Lucida Sans Unicode"/>
                <a:cs typeface="Lucida Sans Unicode"/>
              </a:rPr>
              <a:t>Menéndez </a:t>
            </a:r>
            <a:r>
              <a:rPr sz="1400" b="1" spc="85" dirty="0">
                <a:solidFill>
                  <a:srgbClr val="6C7761"/>
                </a:solidFill>
                <a:latin typeface="Tahoma"/>
                <a:cs typeface="Tahoma"/>
              </a:rPr>
              <a:t>(Casa </a:t>
            </a:r>
            <a:r>
              <a:rPr sz="1400" b="1" spc="40" dirty="0">
                <a:solidFill>
                  <a:srgbClr val="6C7761"/>
                </a:solidFill>
                <a:latin typeface="Tahoma"/>
                <a:cs typeface="Tahoma"/>
              </a:rPr>
              <a:t>Chuchu), </a:t>
            </a:r>
            <a:r>
              <a:rPr sz="1400" spc="65" dirty="0">
                <a:solidFill>
                  <a:srgbClr val="6C7761"/>
                </a:solidFill>
                <a:latin typeface="Lucida Sans Unicode"/>
                <a:cs typeface="Lucida Sans Unicode"/>
              </a:rPr>
              <a:t>César </a:t>
            </a:r>
            <a:r>
              <a:rPr sz="1400" spc="20" dirty="0">
                <a:solidFill>
                  <a:srgbClr val="6C7761"/>
                </a:solidFill>
                <a:latin typeface="Lucida Sans Unicode"/>
                <a:cs typeface="Lucida Sans Unicode"/>
              </a:rPr>
              <a:t>Suárez </a:t>
            </a:r>
            <a:r>
              <a:rPr sz="1400" spc="105" dirty="0">
                <a:solidFill>
                  <a:srgbClr val="6C7761"/>
                </a:solidFill>
                <a:latin typeface="Lucida Sans Unicode"/>
                <a:cs typeface="Lucida Sans Unicode"/>
              </a:rPr>
              <a:t>Junco </a:t>
            </a:r>
            <a:r>
              <a:rPr sz="1400" b="1" dirty="0">
                <a:solidFill>
                  <a:srgbClr val="6C7761"/>
                </a:solidFill>
                <a:latin typeface="Tahoma"/>
                <a:cs typeface="Tahoma"/>
              </a:rPr>
              <a:t>(Tierra </a:t>
            </a:r>
            <a:r>
              <a:rPr sz="1400" b="1" spc="-5" dirty="0">
                <a:solidFill>
                  <a:srgbClr val="6C7761"/>
                </a:solidFill>
                <a:latin typeface="Tahoma"/>
                <a:cs typeface="Tahoma"/>
              </a:rPr>
              <a:t>Astur), </a:t>
            </a:r>
            <a:r>
              <a:rPr sz="1400" spc="15" dirty="0">
                <a:solidFill>
                  <a:srgbClr val="6C7761"/>
                </a:solidFill>
                <a:latin typeface="Lucida Sans Unicode"/>
                <a:cs typeface="Lucida Sans Unicode"/>
              </a:rPr>
              <a:t>Diego </a:t>
            </a:r>
            <a:r>
              <a:rPr sz="1400" spc="70" dirty="0">
                <a:solidFill>
                  <a:srgbClr val="6C7761"/>
                </a:solidFill>
                <a:latin typeface="Lucida Sans Unicode"/>
                <a:cs typeface="Lucida Sans Unicode"/>
              </a:rPr>
              <a:t>García </a:t>
            </a:r>
            <a:r>
              <a:rPr sz="1400" b="1" spc="-40" dirty="0">
                <a:solidFill>
                  <a:srgbClr val="6C7761"/>
                </a:solidFill>
                <a:latin typeface="Tahoma"/>
                <a:cs typeface="Tahoma"/>
              </a:rPr>
              <a:t>(El </a:t>
            </a:r>
            <a:r>
              <a:rPr sz="1400" b="1" spc="-20" dirty="0">
                <a:solidFill>
                  <a:srgbClr val="6C7761"/>
                </a:solidFill>
                <a:latin typeface="Tahoma"/>
                <a:cs typeface="Tahoma"/>
              </a:rPr>
              <a:t>Pintu), </a:t>
            </a:r>
            <a:r>
              <a:rPr sz="1400" spc="35" dirty="0">
                <a:solidFill>
                  <a:srgbClr val="6C7761"/>
                </a:solidFill>
                <a:latin typeface="Lucida Sans Unicode"/>
                <a:cs typeface="Lucida Sans Unicode"/>
              </a:rPr>
              <a:t>Carlos </a:t>
            </a:r>
            <a:r>
              <a:rPr sz="1400" spc="45" dirty="0">
                <a:solidFill>
                  <a:srgbClr val="6C7761"/>
                </a:solidFill>
                <a:latin typeface="Lucida Sans Unicode"/>
                <a:cs typeface="Lucida Sans Unicode"/>
              </a:rPr>
              <a:t>Gallego </a:t>
            </a:r>
            <a:r>
              <a:rPr sz="1400" spc="-5" dirty="0">
                <a:solidFill>
                  <a:srgbClr val="6C7761"/>
                </a:solidFill>
                <a:latin typeface="Lucida Sans Unicode"/>
                <a:cs typeface="Lucida Sans Unicode"/>
              </a:rPr>
              <a:t>Martínez </a:t>
            </a:r>
            <a:r>
              <a:rPr sz="1400" b="1" spc="-15" dirty="0">
                <a:solidFill>
                  <a:srgbClr val="6C7761"/>
                </a:solidFill>
                <a:latin typeface="Tahoma"/>
                <a:cs typeface="Tahoma"/>
              </a:rPr>
              <a:t>(Los </a:t>
            </a:r>
            <a:r>
              <a:rPr sz="1400" b="1" spc="-10" dirty="0">
                <a:solidFill>
                  <a:srgbClr val="6C7761"/>
                </a:solidFill>
                <a:latin typeface="Tahoma"/>
                <a:cs typeface="Tahoma"/>
              </a:rPr>
              <a:t>Llaureles), </a:t>
            </a:r>
            <a:r>
              <a:rPr sz="1400" b="1" spc="-5" dirty="0">
                <a:solidFill>
                  <a:srgbClr val="6C7761"/>
                </a:solidFill>
                <a:latin typeface="Tahoma"/>
                <a:cs typeface="Tahoma"/>
              </a:rPr>
              <a:t> </a:t>
            </a:r>
            <a:r>
              <a:rPr sz="1400" spc="15" dirty="0">
                <a:solidFill>
                  <a:srgbClr val="6C7761"/>
                </a:solidFill>
                <a:latin typeface="Lucida Sans Unicode"/>
                <a:cs typeface="Lucida Sans Unicode"/>
              </a:rPr>
              <a:t>Mario </a:t>
            </a:r>
            <a:r>
              <a:rPr sz="1400" spc="65" dirty="0">
                <a:solidFill>
                  <a:srgbClr val="6C7761"/>
                </a:solidFill>
                <a:latin typeface="Lucida Sans Unicode"/>
                <a:cs typeface="Lucida Sans Unicode"/>
              </a:rPr>
              <a:t>Céspedes </a:t>
            </a:r>
            <a:r>
              <a:rPr sz="1400" b="1" spc="25" dirty="0">
                <a:solidFill>
                  <a:srgbClr val="6C7761"/>
                </a:solidFill>
                <a:latin typeface="Tahoma"/>
                <a:cs typeface="Tahoma"/>
              </a:rPr>
              <a:t>(Ronda </a:t>
            </a:r>
            <a:r>
              <a:rPr sz="1400" b="1" spc="-100" dirty="0">
                <a:solidFill>
                  <a:srgbClr val="6C7761"/>
                </a:solidFill>
                <a:latin typeface="Tahoma"/>
                <a:cs typeface="Tahoma"/>
              </a:rPr>
              <a:t>14), </a:t>
            </a:r>
            <a:r>
              <a:rPr sz="1400" spc="5" dirty="0">
                <a:solidFill>
                  <a:srgbClr val="6C7761"/>
                </a:solidFill>
                <a:latin typeface="Lucida Sans Unicode"/>
                <a:cs typeface="Lucida Sans Unicode"/>
              </a:rPr>
              <a:t>Pilar </a:t>
            </a:r>
            <a:r>
              <a:rPr sz="1400" spc="75" dirty="0">
                <a:solidFill>
                  <a:srgbClr val="6C7761"/>
                </a:solidFill>
                <a:latin typeface="Lucida Sans Unicode"/>
                <a:cs typeface="Lucida Sans Unicode"/>
              </a:rPr>
              <a:t>Granda </a:t>
            </a:r>
            <a:r>
              <a:rPr sz="1400" b="1" spc="85" dirty="0">
                <a:solidFill>
                  <a:srgbClr val="6C7761"/>
                </a:solidFill>
                <a:latin typeface="Tahoma"/>
                <a:cs typeface="Tahoma"/>
              </a:rPr>
              <a:t>(Casa </a:t>
            </a:r>
            <a:r>
              <a:rPr sz="1400" b="1" spc="-5" dirty="0">
                <a:solidFill>
                  <a:srgbClr val="6C7761"/>
                </a:solidFill>
                <a:latin typeface="Tahoma"/>
                <a:cs typeface="Tahoma"/>
              </a:rPr>
              <a:t>Pilar)</a:t>
            </a:r>
            <a:r>
              <a:rPr sz="1400" b="1" i="1" spc="-5" dirty="0">
                <a:solidFill>
                  <a:srgbClr val="6C7761"/>
                </a:solidFill>
                <a:latin typeface="Times New Roman"/>
                <a:cs typeface="Times New Roman"/>
              </a:rPr>
              <a:t>, </a:t>
            </a:r>
            <a:r>
              <a:rPr sz="1400" spc="-25" dirty="0">
                <a:solidFill>
                  <a:srgbClr val="6C7761"/>
                </a:solidFill>
                <a:latin typeface="Lucida Sans Unicode"/>
                <a:cs typeface="Lucida Sans Unicode"/>
              </a:rPr>
              <a:t>Liset </a:t>
            </a:r>
            <a:r>
              <a:rPr sz="1400" spc="5" dirty="0">
                <a:solidFill>
                  <a:srgbClr val="6C7761"/>
                </a:solidFill>
                <a:latin typeface="Lucida Sans Unicode"/>
                <a:cs typeface="Lucida Sans Unicode"/>
              </a:rPr>
              <a:t>Rubio </a:t>
            </a:r>
            <a:r>
              <a:rPr sz="1400" spc="-5" dirty="0">
                <a:solidFill>
                  <a:srgbClr val="6C7761"/>
                </a:solidFill>
                <a:latin typeface="Lucida Sans Unicode"/>
                <a:cs typeface="Lucida Sans Unicode"/>
              </a:rPr>
              <a:t>Rodríguez </a:t>
            </a:r>
            <a:r>
              <a:rPr sz="1400" b="1" spc="5" dirty="0">
                <a:solidFill>
                  <a:srgbClr val="6C7761"/>
                </a:solidFill>
                <a:latin typeface="Tahoma"/>
                <a:cs typeface="Tahoma"/>
              </a:rPr>
              <a:t>(Las </a:t>
            </a:r>
            <a:r>
              <a:rPr sz="1400" b="1" spc="10" dirty="0">
                <a:solidFill>
                  <a:srgbClr val="6C7761"/>
                </a:solidFill>
                <a:latin typeface="Tahoma"/>
                <a:cs typeface="Tahoma"/>
              </a:rPr>
              <a:t>Terrazas </a:t>
            </a:r>
            <a:r>
              <a:rPr sz="1400" b="1" spc="50" dirty="0">
                <a:solidFill>
                  <a:srgbClr val="6C7761"/>
                </a:solidFill>
                <a:latin typeface="Tahoma"/>
                <a:cs typeface="Tahoma"/>
              </a:rPr>
              <a:t>de </a:t>
            </a:r>
            <a:r>
              <a:rPr sz="1400" b="1" spc="20" dirty="0">
                <a:solidFill>
                  <a:srgbClr val="6C7761"/>
                </a:solidFill>
                <a:latin typeface="Tahoma"/>
                <a:cs typeface="Tahoma"/>
              </a:rPr>
              <a:t>Sardalla), </a:t>
            </a:r>
            <a:r>
              <a:rPr sz="1400" spc="85" dirty="0">
                <a:solidFill>
                  <a:srgbClr val="6C7761"/>
                </a:solidFill>
                <a:latin typeface="Lucida Sans Unicode"/>
                <a:cs typeface="Lucida Sans Unicode"/>
              </a:rPr>
              <a:t>Javier </a:t>
            </a:r>
            <a:r>
              <a:rPr sz="1400" spc="20" dirty="0">
                <a:solidFill>
                  <a:srgbClr val="6C7761"/>
                </a:solidFill>
                <a:latin typeface="Lucida Sans Unicode"/>
                <a:cs typeface="Lucida Sans Unicode"/>
              </a:rPr>
              <a:t>Fernández </a:t>
            </a:r>
            <a:r>
              <a:rPr sz="1400" b="1" spc="-5" dirty="0">
                <a:solidFill>
                  <a:srgbClr val="6C7761"/>
                </a:solidFill>
                <a:latin typeface="Tahoma"/>
                <a:cs typeface="Tahoma"/>
              </a:rPr>
              <a:t>(La </a:t>
            </a:r>
            <a:r>
              <a:rPr sz="1400" b="1" dirty="0">
                <a:solidFill>
                  <a:srgbClr val="6C7761"/>
                </a:solidFill>
                <a:latin typeface="Tahoma"/>
                <a:cs typeface="Tahoma"/>
              </a:rPr>
              <a:t> </a:t>
            </a:r>
            <a:r>
              <a:rPr sz="1400" b="1" spc="15" dirty="0">
                <a:solidFill>
                  <a:srgbClr val="6C7761"/>
                </a:solidFill>
                <a:latin typeface="Tahoma"/>
                <a:cs typeface="Tahoma"/>
              </a:rPr>
              <a:t>Pomar),</a:t>
            </a:r>
            <a:r>
              <a:rPr sz="1400" b="1" spc="-35" dirty="0">
                <a:solidFill>
                  <a:srgbClr val="6C7761"/>
                </a:solidFill>
                <a:latin typeface="Tahoma"/>
                <a:cs typeface="Tahoma"/>
              </a:rPr>
              <a:t> </a:t>
            </a:r>
            <a:r>
              <a:rPr sz="1400" spc="65" dirty="0">
                <a:solidFill>
                  <a:srgbClr val="6C7761"/>
                </a:solidFill>
                <a:latin typeface="Lucida Sans Unicode"/>
                <a:cs typeface="Lucida Sans Unicode"/>
              </a:rPr>
              <a:t>César</a:t>
            </a:r>
            <a:r>
              <a:rPr sz="1400" spc="-60" dirty="0">
                <a:solidFill>
                  <a:srgbClr val="6C7761"/>
                </a:solidFill>
                <a:latin typeface="Lucida Sans Unicode"/>
                <a:cs typeface="Lucida Sans Unicode"/>
              </a:rPr>
              <a:t> </a:t>
            </a:r>
            <a:r>
              <a:rPr sz="1400" spc="95" dirty="0">
                <a:solidFill>
                  <a:srgbClr val="6C7761"/>
                </a:solidFill>
                <a:latin typeface="Lucida Sans Unicode"/>
                <a:cs typeface="Lucida Sans Unicode"/>
              </a:rPr>
              <a:t>Casado</a:t>
            </a:r>
            <a:r>
              <a:rPr sz="1400" spc="-65" dirty="0">
                <a:solidFill>
                  <a:srgbClr val="6C7761"/>
                </a:solidFill>
                <a:latin typeface="Lucida Sans Unicode"/>
                <a:cs typeface="Lucida Sans Unicode"/>
              </a:rPr>
              <a:t> </a:t>
            </a:r>
            <a:r>
              <a:rPr sz="1400" b="1" spc="15" dirty="0">
                <a:solidFill>
                  <a:srgbClr val="6C7761"/>
                </a:solidFill>
                <a:latin typeface="Tahoma"/>
                <a:cs typeface="Tahoma"/>
              </a:rPr>
              <a:t>(Married</a:t>
            </a:r>
            <a:r>
              <a:rPr sz="1400" b="1" spc="-70" dirty="0">
                <a:solidFill>
                  <a:srgbClr val="6C7761"/>
                </a:solidFill>
                <a:latin typeface="Tahoma"/>
                <a:cs typeface="Tahoma"/>
              </a:rPr>
              <a:t> </a:t>
            </a:r>
            <a:r>
              <a:rPr sz="1400" b="1" spc="40" dirty="0">
                <a:solidFill>
                  <a:srgbClr val="6C7761"/>
                </a:solidFill>
                <a:latin typeface="Tahoma"/>
                <a:cs typeface="Tahoma"/>
              </a:rPr>
              <a:t>Cocina),</a:t>
            </a:r>
            <a:r>
              <a:rPr sz="1400" b="1" spc="-35" dirty="0">
                <a:solidFill>
                  <a:srgbClr val="6C7761"/>
                </a:solidFill>
                <a:latin typeface="Tahoma"/>
                <a:cs typeface="Tahoma"/>
              </a:rPr>
              <a:t> </a:t>
            </a:r>
            <a:r>
              <a:rPr sz="1400" spc="10" dirty="0">
                <a:solidFill>
                  <a:srgbClr val="6C7761"/>
                </a:solidFill>
                <a:latin typeface="Lucida Sans Unicode"/>
                <a:cs typeface="Lucida Sans Unicode"/>
              </a:rPr>
              <a:t>Geli</a:t>
            </a:r>
            <a:r>
              <a:rPr sz="1400" spc="-60" dirty="0">
                <a:solidFill>
                  <a:srgbClr val="6C7761"/>
                </a:solidFill>
                <a:latin typeface="Lucida Sans Unicode"/>
                <a:cs typeface="Lucida Sans Unicode"/>
              </a:rPr>
              <a:t> </a:t>
            </a:r>
            <a:r>
              <a:rPr sz="1400" spc="60" dirty="0">
                <a:solidFill>
                  <a:srgbClr val="6C7761"/>
                </a:solidFill>
                <a:latin typeface="Lucida Sans Unicode"/>
                <a:cs typeface="Lucida Sans Unicode"/>
              </a:rPr>
              <a:t>Lacera</a:t>
            </a:r>
            <a:r>
              <a:rPr sz="1400" spc="-65" dirty="0">
                <a:solidFill>
                  <a:srgbClr val="6C7761"/>
                </a:solidFill>
                <a:latin typeface="Lucida Sans Unicode"/>
                <a:cs typeface="Lucida Sans Unicode"/>
              </a:rPr>
              <a:t> </a:t>
            </a:r>
            <a:r>
              <a:rPr sz="1400" b="1" spc="-5" dirty="0">
                <a:solidFill>
                  <a:srgbClr val="6C7761"/>
                </a:solidFill>
                <a:latin typeface="Tahoma"/>
                <a:cs typeface="Tahoma"/>
              </a:rPr>
              <a:t>(La</a:t>
            </a:r>
            <a:r>
              <a:rPr sz="1400" b="1" spc="-70" dirty="0">
                <a:solidFill>
                  <a:srgbClr val="6C7761"/>
                </a:solidFill>
                <a:latin typeface="Tahoma"/>
                <a:cs typeface="Tahoma"/>
              </a:rPr>
              <a:t> </a:t>
            </a:r>
            <a:r>
              <a:rPr sz="1400" b="1" spc="30" dirty="0">
                <a:solidFill>
                  <a:srgbClr val="6C7761"/>
                </a:solidFill>
                <a:latin typeface="Tahoma"/>
                <a:cs typeface="Tahoma"/>
              </a:rPr>
              <a:t>Allandesa),</a:t>
            </a:r>
            <a:r>
              <a:rPr sz="1400" b="1" spc="-35" dirty="0">
                <a:solidFill>
                  <a:srgbClr val="6C7761"/>
                </a:solidFill>
                <a:latin typeface="Tahoma"/>
                <a:cs typeface="Tahoma"/>
              </a:rPr>
              <a:t> </a:t>
            </a:r>
            <a:r>
              <a:rPr sz="1400" spc="40" dirty="0">
                <a:solidFill>
                  <a:srgbClr val="6C7761"/>
                </a:solidFill>
                <a:latin typeface="Lucida Sans Unicode"/>
                <a:cs typeface="Lucida Sans Unicode"/>
              </a:rPr>
              <a:t>Vicente</a:t>
            </a:r>
            <a:r>
              <a:rPr sz="1400" spc="-60" dirty="0">
                <a:solidFill>
                  <a:srgbClr val="6C7761"/>
                </a:solidFill>
                <a:latin typeface="Lucida Sans Unicode"/>
                <a:cs typeface="Lucida Sans Unicode"/>
              </a:rPr>
              <a:t> </a:t>
            </a:r>
            <a:r>
              <a:rPr sz="1400" spc="90" dirty="0">
                <a:solidFill>
                  <a:srgbClr val="6C7761"/>
                </a:solidFill>
                <a:latin typeface="Lucida Sans Unicode"/>
                <a:cs typeface="Lucida Sans Unicode"/>
              </a:rPr>
              <a:t>Cabal</a:t>
            </a:r>
            <a:r>
              <a:rPr sz="1400" spc="-65" dirty="0">
                <a:solidFill>
                  <a:srgbClr val="6C7761"/>
                </a:solidFill>
                <a:latin typeface="Lucida Sans Unicode"/>
                <a:cs typeface="Lucida Sans Unicode"/>
              </a:rPr>
              <a:t> </a:t>
            </a:r>
            <a:r>
              <a:rPr sz="1400" b="1" spc="60" dirty="0">
                <a:solidFill>
                  <a:srgbClr val="6C7761"/>
                </a:solidFill>
                <a:latin typeface="Tahoma"/>
                <a:cs typeface="Tahoma"/>
              </a:rPr>
              <a:t>(Cocina</a:t>
            </a:r>
            <a:r>
              <a:rPr sz="1400" b="1" spc="-70" dirty="0">
                <a:solidFill>
                  <a:srgbClr val="6C7761"/>
                </a:solidFill>
                <a:latin typeface="Tahoma"/>
                <a:cs typeface="Tahoma"/>
              </a:rPr>
              <a:t> </a:t>
            </a:r>
            <a:r>
              <a:rPr sz="1400" b="1" spc="50" dirty="0">
                <a:solidFill>
                  <a:srgbClr val="6C7761"/>
                </a:solidFill>
                <a:latin typeface="Tahoma"/>
                <a:cs typeface="Tahoma"/>
              </a:rPr>
              <a:t>Cabal),</a:t>
            </a:r>
            <a:r>
              <a:rPr sz="1400" b="1" spc="-35" dirty="0">
                <a:solidFill>
                  <a:srgbClr val="6C7761"/>
                </a:solidFill>
                <a:latin typeface="Tahoma"/>
                <a:cs typeface="Tahoma"/>
              </a:rPr>
              <a:t> </a:t>
            </a:r>
            <a:r>
              <a:rPr sz="1400" spc="65" dirty="0">
                <a:solidFill>
                  <a:srgbClr val="6C7761"/>
                </a:solidFill>
                <a:latin typeface="Lucida Sans Unicode"/>
                <a:cs typeface="Lucida Sans Unicode"/>
              </a:rPr>
              <a:t>Ramón</a:t>
            </a:r>
            <a:r>
              <a:rPr sz="1400" spc="-60" dirty="0">
                <a:solidFill>
                  <a:srgbClr val="6C7761"/>
                </a:solidFill>
                <a:latin typeface="Lucida Sans Unicode"/>
                <a:cs typeface="Lucida Sans Unicode"/>
              </a:rPr>
              <a:t> </a:t>
            </a:r>
            <a:r>
              <a:rPr sz="1400" spc="10" dirty="0">
                <a:solidFill>
                  <a:srgbClr val="6C7761"/>
                </a:solidFill>
                <a:latin typeface="Lucida Sans Unicode"/>
                <a:cs typeface="Lucida Sans Unicode"/>
              </a:rPr>
              <a:t>Celorio</a:t>
            </a:r>
            <a:r>
              <a:rPr sz="1400" spc="-65" dirty="0">
                <a:solidFill>
                  <a:srgbClr val="6C7761"/>
                </a:solidFill>
                <a:latin typeface="Lucida Sans Unicode"/>
                <a:cs typeface="Lucida Sans Unicode"/>
              </a:rPr>
              <a:t> </a:t>
            </a:r>
            <a:r>
              <a:rPr sz="1400" b="1" spc="15" dirty="0">
                <a:solidFill>
                  <a:srgbClr val="6C7761"/>
                </a:solidFill>
                <a:latin typeface="Tahoma"/>
                <a:cs typeface="Tahoma"/>
              </a:rPr>
              <a:t>(Restaurante </a:t>
            </a:r>
            <a:r>
              <a:rPr sz="1400" b="1" spc="-395" dirty="0">
                <a:solidFill>
                  <a:srgbClr val="6C7761"/>
                </a:solidFill>
                <a:latin typeface="Tahoma"/>
                <a:cs typeface="Tahoma"/>
              </a:rPr>
              <a:t> </a:t>
            </a:r>
            <a:r>
              <a:rPr sz="1400" b="1" spc="5" dirty="0">
                <a:solidFill>
                  <a:srgbClr val="6C7761"/>
                </a:solidFill>
                <a:latin typeface="Tahoma"/>
                <a:cs typeface="Tahoma"/>
              </a:rPr>
              <a:t>Puebloastur),</a:t>
            </a:r>
            <a:r>
              <a:rPr sz="1400" b="1" spc="-30" dirty="0">
                <a:solidFill>
                  <a:srgbClr val="6C7761"/>
                </a:solidFill>
                <a:latin typeface="Tahoma"/>
                <a:cs typeface="Tahoma"/>
              </a:rPr>
              <a:t> </a:t>
            </a:r>
            <a:r>
              <a:rPr sz="1400" spc="15" dirty="0">
                <a:solidFill>
                  <a:srgbClr val="6C7761"/>
                </a:solidFill>
                <a:latin typeface="Lucida Sans Unicode"/>
                <a:cs typeface="Lucida Sans Unicode"/>
              </a:rPr>
              <a:t>Bruno</a:t>
            </a:r>
            <a:r>
              <a:rPr sz="1400" spc="-60" dirty="0">
                <a:solidFill>
                  <a:srgbClr val="6C7761"/>
                </a:solidFill>
                <a:latin typeface="Lucida Sans Unicode"/>
                <a:cs typeface="Lucida Sans Unicode"/>
              </a:rPr>
              <a:t> </a:t>
            </a:r>
            <a:r>
              <a:rPr sz="1400" spc="-75" dirty="0">
                <a:solidFill>
                  <a:srgbClr val="6C7761"/>
                </a:solidFill>
                <a:latin typeface="Lucida Sans Unicode"/>
                <a:cs typeface="Lucida Sans Unicode"/>
              </a:rPr>
              <a:t>M.</a:t>
            </a:r>
            <a:r>
              <a:rPr sz="1400" spc="-60" dirty="0">
                <a:solidFill>
                  <a:srgbClr val="6C7761"/>
                </a:solidFill>
                <a:latin typeface="Lucida Sans Unicode"/>
                <a:cs typeface="Lucida Sans Unicode"/>
              </a:rPr>
              <a:t> </a:t>
            </a:r>
            <a:r>
              <a:rPr sz="1400" spc="45" dirty="0">
                <a:solidFill>
                  <a:srgbClr val="6C7761"/>
                </a:solidFill>
                <a:latin typeface="Lucida Sans Unicode"/>
                <a:cs typeface="Lucida Sans Unicode"/>
              </a:rPr>
              <a:t>Lombán</a:t>
            </a:r>
            <a:r>
              <a:rPr sz="1400" spc="-60" dirty="0">
                <a:solidFill>
                  <a:srgbClr val="6C7761"/>
                </a:solidFill>
                <a:latin typeface="Lucida Sans Unicode"/>
                <a:cs typeface="Lucida Sans Unicode"/>
              </a:rPr>
              <a:t> </a:t>
            </a:r>
            <a:r>
              <a:rPr sz="1400" b="1" spc="30" dirty="0">
                <a:solidFill>
                  <a:srgbClr val="6C7761"/>
                </a:solidFill>
                <a:latin typeface="Tahoma"/>
                <a:cs typeface="Tahoma"/>
              </a:rPr>
              <a:t>(Quince</a:t>
            </a:r>
            <a:r>
              <a:rPr sz="1400" b="1" spc="-70" dirty="0">
                <a:solidFill>
                  <a:srgbClr val="6C7761"/>
                </a:solidFill>
                <a:latin typeface="Tahoma"/>
                <a:cs typeface="Tahoma"/>
              </a:rPr>
              <a:t> </a:t>
            </a:r>
            <a:r>
              <a:rPr sz="1400" b="1" spc="20" dirty="0">
                <a:solidFill>
                  <a:srgbClr val="6C7761"/>
                </a:solidFill>
                <a:latin typeface="Tahoma"/>
                <a:cs typeface="Tahoma"/>
              </a:rPr>
              <a:t>nudos),</a:t>
            </a:r>
            <a:r>
              <a:rPr sz="1400" b="1" spc="-30" dirty="0">
                <a:solidFill>
                  <a:srgbClr val="6C7761"/>
                </a:solidFill>
                <a:latin typeface="Tahoma"/>
                <a:cs typeface="Tahoma"/>
              </a:rPr>
              <a:t> </a:t>
            </a:r>
            <a:r>
              <a:rPr sz="1400" spc="25" dirty="0">
                <a:solidFill>
                  <a:srgbClr val="6C7761"/>
                </a:solidFill>
                <a:latin typeface="Lucida Sans Unicode"/>
                <a:cs typeface="Lucida Sans Unicode"/>
              </a:rPr>
              <a:t>Fran</a:t>
            </a:r>
            <a:r>
              <a:rPr sz="1400" spc="-60" dirty="0">
                <a:solidFill>
                  <a:srgbClr val="6C7761"/>
                </a:solidFill>
                <a:latin typeface="Lucida Sans Unicode"/>
                <a:cs typeface="Lucida Sans Unicode"/>
              </a:rPr>
              <a:t> </a:t>
            </a:r>
            <a:r>
              <a:rPr sz="1400" spc="30" dirty="0">
                <a:solidFill>
                  <a:srgbClr val="6C7761"/>
                </a:solidFill>
                <a:latin typeface="Lucida Sans Unicode"/>
                <a:cs typeface="Lucida Sans Unicode"/>
              </a:rPr>
              <a:t>Heras</a:t>
            </a:r>
            <a:r>
              <a:rPr sz="1400" spc="-60" dirty="0">
                <a:solidFill>
                  <a:srgbClr val="6C7761"/>
                </a:solidFill>
                <a:latin typeface="Lucida Sans Unicode"/>
                <a:cs typeface="Lucida Sans Unicode"/>
              </a:rPr>
              <a:t> </a:t>
            </a:r>
            <a:r>
              <a:rPr sz="1400" spc="-15" dirty="0">
                <a:solidFill>
                  <a:srgbClr val="6C7761"/>
                </a:solidFill>
                <a:latin typeface="Arial Black"/>
                <a:cs typeface="Arial Black"/>
              </a:rPr>
              <a:t>(Mi</a:t>
            </a:r>
            <a:r>
              <a:rPr sz="1400" spc="-95" dirty="0">
                <a:solidFill>
                  <a:srgbClr val="6C7761"/>
                </a:solidFill>
                <a:latin typeface="Arial Black"/>
                <a:cs typeface="Arial Black"/>
              </a:rPr>
              <a:t> </a:t>
            </a:r>
            <a:r>
              <a:rPr sz="1400" spc="-35" dirty="0">
                <a:solidFill>
                  <a:srgbClr val="6C7761"/>
                </a:solidFill>
                <a:latin typeface="Arial Black"/>
                <a:cs typeface="Arial Black"/>
              </a:rPr>
              <a:t>Candelita),</a:t>
            </a:r>
            <a:r>
              <a:rPr sz="1400" spc="-85" dirty="0">
                <a:solidFill>
                  <a:srgbClr val="6C7761"/>
                </a:solidFill>
                <a:latin typeface="Arial Black"/>
                <a:cs typeface="Arial Black"/>
              </a:rPr>
              <a:t> </a:t>
            </a:r>
            <a:r>
              <a:rPr sz="1400" spc="55" dirty="0">
                <a:solidFill>
                  <a:srgbClr val="6C7761"/>
                </a:solidFill>
                <a:latin typeface="Lucida Sans Unicode"/>
                <a:cs typeface="Lucida Sans Unicode"/>
              </a:rPr>
              <a:t>Manu</a:t>
            </a:r>
            <a:r>
              <a:rPr sz="1400" spc="-60" dirty="0">
                <a:solidFill>
                  <a:srgbClr val="6C7761"/>
                </a:solidFill>
                <a:latin typeface="Lucida Sans Unicode"/>
                <a:cs typeface="Lucida Sans Unicode"/>
              </a:rPr>
              <a:t> </a:t>
            </a:r>
            <a:r>
              <a:rPr sz="1400" spc="20" dirty="0">
                <a:solidFill>
                  <a:srgbClr val="6C7761"/>
                </a:solidFill>
                <a:latin typeface="Lucida Sans Unicode"/>
                <a:cs typeface="Lucida Sans Unicode"/>
              </a:rPr>
              <a:t>Suárez</a:t>
            </a:r>
            <a:r>
              <a:rPr sz="1400" spc="-55" dirty="0">
                <a:solidFill>
                  <a:srgbClr val="6C7761"/>
                </a:solidFill>
                <a:latin typeface="Lucida Sans Unicode"/>
                <a:cs typeface="Lucida Sans Unicode"/>
              </a:rPr>
              <a:t> </a:t>
            </a:r>
            <a:r>
              <a:rPr sz="1400" b="1" dirty="0">
                <a:solidFill>
                  <a:srgbClr val="6C7761"/>
                </a:solidFill>
                <a:latin typeface="Tahoma"/>
                <a:cs typeface="Tahoma"/>
              </a:rPr>
              <a:t>(Eseteveinte),</a:t>
            </a:r>
            <a:r>
              <a:rPr sz="1400" b="1" spc="-30" dirty="0">
                <a:solidFill>
                  <a:srgbClr val="6C7761"/>
                </a:solidFill>
                <a:latin typeface="Tahoma"/>
                <a:cs typeface="Tahoma"/>
              </a:rPr>
              <a:t> </a:t>
            </a:r>
            <a:r>
              <a:rPr sz="1400" spc="15" dirty="0">
                <a:solidFill>
                  <a:srgbClr val="6C7761"/>
                </a:solidFill>
                <a:latin typeface="Lucida Sans Unicode"/>
                <a:cs typeface="Lucida Sans Unicode"/>
              </a:rPr>
              <a:t>Christian</a:t>
            </a:r>
            <a:r>
              <a:rPr sz="1400" spc="-60" dirty="0">
                <a:solidFill>
                  <a:srgbClr val="6C7761"/>
                </a:solidFill>
                <a:latin typeface="Lucida Sans Unicode"/>
                <a:cs typeface="Lucida Sans Unicode"/>
              </a:rPr>
              <a:t> </a:t>
            </a:r>
            <a:r>
              <a:rPr sz="1400" spc="75" dirty="0">
                <a:solidFill>
                  <a:srgbClr val="6C7761"/>
                </a:solidFill>
                <a:latin typeface="Lucida Sans Unicode"/>
                <a:cs typeface="Lucida Sans Unicode"/>
              </a:rPr>
              <a:t>de</a:t>
            </a:r>
            <a:r>
              <a:rPr sz="1400" spc="-60" dirty="0">
                <a:solidFill>
                  <a:srgbClr val="6C7761"/>
                </a:solidFill>
                <a:latin typeface="Lucida Sans Unicode"/>
                <a:cs typeface="Lucida Sans Unicode"/>
              </a:rPr>
              <a:t> </a:t>
            </a:r>
            <a:r>
              <a:rPr sz="1400" spc="15" dirty="0">
                <a:solidFill>
                  <a:srgbClr val="6C7761"/>
                </a:solidFill>
                <a:latin typeface="Lucida Sans Unicode"/>
                <a:cs typeface="Lucida Sans Unicode"/>
              </a:rPr>
              <a:t>Diego</a:t>
            </a:r>
            <a:r>
              <a:rPr sz="1400" spc="-60" dirty="0">
                <a:solidFill>
                  <a:srgbClr val="6C7761"/>
                </a:solidFill>
                <a:latin typeface="Lucida Sans Unicode"/>
                <a:cs typeface="Lucida Sans Unicode"/>
              </a:rPr>
              <a:t> </a:t>
            </a:r>
            <a:r>
              <a:rPr sz="1400" b="1" spc="85" dirty="0">
                <a:solidFill>
                  <a:srgbClr val="6C7761"/>
                </a:solidFill>
                <a:latin typeface="Tahoma"/>
                <a:cs typeface="Tahoma"/>
              </a:rPr>
              <a:t>(Casa </a:t>
            </a:r>
            <a:r>
              <a:rPr sz="1400" b="1" spc="90" dirty="0">
                <a:solidFill>
                  <a:srgbClr val="6C7761"/>
                </a:solidFill>
                <a:latin typeface="Tahoma"/>
                <a:cs typeface="Tahoma"/>
              </a:rPr>
              <a:t> </a:t>
            </a:r>
            <a:r>
              <a:rPr sz="1400" b="1" spc="-5" dirty="0">
                <a:solidFill>
                  <a:srgbClr val="6C7761"/>
                </a:solidFill>
                <a:latin typeface="Tahoma"/>
                <a:cs typeface="Tahoma"/>
              </a:rPr>
              <a:t>Pedro),</a:t>
            </a:r>
            <a:r>
              <a:rPr sz="1400" b="1" spc="-30" dirty="0">
                <a:solidFill>
                  <a:srgbClr val="6C7761"/>
                </a:solidFill>
                <a:latin typeface="Tahoma"/>
                <a:cs typeface="Tahoma"/>
              </a:rPr>
              <a:t> </a:t>
            </a:r>
            <a:r>
              <a:rPr sz="1400" spc="-10" dirty="0">
                <a:solidFill>
                  <a:srgbClr val="6C7761"/>
                </a:solidFill>
                <a:latin typeface="Lucida Sans Unicode"/>
                <a:cs typeface="Lucida Sans Unicode"/>
              </a:rPr>
              <a:t>Emilio</a:t>
            </a:r>
            <a:r>
              <a:rPr sz="1400" spc="-60" dirty="0">
                <a:solidFill>
                  <a:srgbClr val="6C7761"/>
                </a:solidFill>
                <a:latin typeface="Lucida Sans Unicode"/>
                <a:cs typeface="Lucida Sans Unicode"/>
              </a:rPr>
              <a:t> </a:t>
            </a:r>
            <a:r>
              <a:rPr sz="1400" spc="5" dirty="0">
                <a:solidFill>
                  <a:srgbClr val="6C7761"/>
                </a:solidFill>
                <a:latin typeface="Lucida Sans Unicode"/>
                <a:cs typeface="Lucida Sans Unicode"/>
              </a:rPr>
              <a:t>Rubio</a:t>
            </a:r>
            <a:r>
              <a:rPr sz="1400" spc="-60" dirty="0">
                <a:solidFill>
                  <a:srgbClr val="6C7761"/>
                </a:solidFill>
                <a:latin typeface="Lucida Sans Unicode"/>
                <a:cs typeface="Lucida Sans Unicode"/>
              </a:rPr>
              <a:t> </a:t>
            </a:r>
            <a:r>
              <a:rPr sz="1400" b="1" spc="-5" dirty="0">
                <a:solidFill>
                  <a:srgbClr val="6C7761"/>
                </a:solidFill>
                <a:latin typeface="Tahoma"/>
                <a:cs typeface="Tahoma"/>
              </a:rPr>
              <a:t>(La</a:t>
            </a:r>
            <a:r>
              <a:rPr sz="1400" b="1" spc="-70" dirty="0">
                <a:solidFill>
                  <a:srgbClr val="6C7761"/>
                </a:solidFill>
                <a:latin typeface="Tahoma"/>
                <a:cs typeface="Tahoma"/>
              </a:rPr>
              <a:t> </a:t>
            </a:r>
            <a:r>
              <a:rPr sz="1400" b="1" spc="15" dirty="0">
                <a:solidFill>
                  <a:srgbClr val="6C7761"/>
                </a:solidFill>
                <a:latin typeface="Tahoma"/>
                <a:cs typeface="Tahoma"/>
              </a:rPr>
              <a:t>Montera</a:t>
            </a:r>
            <a:r>
              <a:rPr sz="1400" b="1" spc="-70" dirty="0">
                <a:solidFill>
                  <a:srgbClr val="6C7761"/>
                </a:solidFill>
                <a:latin typeface="Tahoma"/>
                <a:cs typeface="Tahoma"/>
              </a:rPr>
              <a:t> </a:t>
            </a:r>
            <a:r>
              <a:rPr sz="1400" b="1" spc="15" dirty="0">
                <a:solidFill>
                  <a:srgbClr val="6C7761"/>
                </a:solidFill>
                <a:latin typeface="Tahoma"/>
                <a:cs typeface="Tahoma"/>
              </a:rPr>
              <a:t>Picona),</a:t>
            </a:r>
            <a:r>
              <a:rPr sz="1400" b="1" spc="-30" dirty="0">
                <a:solidFill>
                  <a:srgbClr val="6C7761"/>
                </a:solidFill>
                <a:latin typeface="Tahoma"/>
                <a:cs typeface="Tahoma"/>
              </a:rPr>
              <a:t> </a:t>
            </a:r>
            <a:r>
              <a:rPr sz="1400" spc="40" dirty="0">
                <a:solidFill>
                  <a:srgbClr val="6C7761"/>
                </a:solidFill>
                <a:latin typeface="Lucida Sans Unicode"/>
                <a:cs typeface="Lucida Sans Unicode"/>
              </a:rPr>
              <a:t>Francisco</a:t>
            </a:r>
            <a:r>
              <a:rPr sz="1400" spc="-60" dirty="0">
                <a:solidFill>
                  <a:srgbClr val="6C7761"/>
                </a:solidFill>
                <a:latin typeface="Lucida Sans Unicode"/>
                <a:cs typeface="Lucida Sans Unicode"/>
              </a:rPr>
              <a:t> Ruiz </a:t>
            </a:r>
            <a:r>
              <a:rPr sz="1400" b="1" dirty="0">
                <a:solidFill>
                  <a:srgbClr val="6C7761"/>
                </a:solidFill>
                <a:latin typeface="Tahoma"/>
                <a:cs typeface="Tahoma"/>
              </a:rPr>
              <a:t>(Tella),</a:t>
            </a:r>
            <a:r>
              <a:rPr sz="1400" b="1" spc="-30" dirty="0">
                <a:solidFill>
                  <a:srgbClr val="6C7761"/>
                </a:solidFill>
                <a:latin typeface="Tahoma"/>
                <a:cs typeface="Tahoma"/>
              </a:rPr>
              <a:t> </a:t>
            </a:r>
            <a:r>
              <a:rPr sz="1400" spc="20" dirty="0">
                <a:solidFill>
                  <a:srgbClr val="6C7761"/>
                </a:solidFill>
                <a:latin typeface="Lucida Sans Unicode"/>
                <a:cs typeface="Lucida Sans Unicode"/>
              </a:rPr>
              <a:t>Adrián</a:t>
            </a:r>
            <a:r>
              <a:rPr sz="1400" spc="-60" dirty="0">
                <a:solidFill>
                  <a:srgbClr val="6C7761"/>
                </a:solidFill>
                <a:latin typeface="Lucida Sans Unicode"/>
                <a:cs typeface="Lucida Sans Unicode"/>
              </a:rPr>
              <a:t> </a:t>
            </a:r>
            <a:r>
              <a:rPr sz="1400" spc="60" dirty="0">
                <a:solidFill>
                  <a:srgbClr val="6C7761"/>
                </a:solidFill>
                <a:latin typeface="Lucida Sans Unicode"/>
                <a:cs typeface="Lucida Sans Unicode"/>
              </a:rPr>
              <a:t>Mancheño</a:t>
            </a:r>
            <a:r>
              <a:rPr sz="1400" spc="-60" dirty="0">
                <a:solidFill>
                  <a:srgbClr val="6C7761"/>
                </a:solidFill>
                <a:latin typeface="Lucida Sans Unicode"/>
                <a:cs typeface="Lucida Sans Unicode"/>
              </a:rPr>
              <a:t> </a:t>
            </a:r>
            <a:r>
              <a:rPr sz="1400" b="1" spc="20" dirty="0">
                <a:solidFill>
                  <a:srgbClr val="6C7761"/>
                </a:solidFill>
                <a:latin typeface="Tahoma"/>
                <a:cs typeface="Tahoma"/>
              </a:rPr>
              <a:t>(Hispania),</a:t>
            </a:r>
            <a:r>
              <a:rPr sz="1400" b="1" spc="-30" dirty="0">
                <a:solidFill>
                  <a:srgbClr val="6C7761"/>
                </a:solidFill>
                <a:latin typeface="Tahoma"/>
                <a:cs typeface="Tahoma"/>
              </a:rPr>
              <a:t> </a:t>
            </a:r>
            <a:r>
              <a:rPr sz="1400" spc="-35" dirty="0">
                <a:solidFill>
                  <a:srgbClr val="6C7761"/>
                </a:solidFill>
                <a:latin typeface="Lucida Sans Unicode"/>
                <a:cs typeface="Lucida Sans Unicode"/>
              </a:rPr>
              <a:t>Tino</a:t>
            </a:r>
            <a:r>
              <a:rPr sz="1400" spc="-55" dirty="0">
                <a:solidFill>
                  <a:srgbClr val="6C7761"/>
                </a:solidFill>
                <a:latin typeface="Lucida Sans Unicode"/>
                <a:cs typeface="Lucida Sans Unicode"/>
              </a:rPr>
              <a:t> </a:t>
            </a:r>
            <a:r>
              <a:rPr sz="1400" spc="30" dirty="0">
                <a:solidFill>
                  <a:srgbClr val="6C7761"/>
                </a:solidFill>
                <a:latin typeface="Lucida Sans Unicode"/>
                <a:cs typeface="Lucida Sans Unicode"/>
              </a:rPr>
              <a:t>Cortina</a:t>
            </a:r>
            <a:r>
              <a:rPr sz="1400" spc="-60" dirty="0">
                <a:solidFill>
                  <a:srgbClr val="6C7761"/>
                </a:solidFill>
                <a:latin typeface="Lucida Sans Unicode"/>
                <a:cs typeface="Lucida Sans Unicode"/>
              </a:rPr>
              <a:t> </a:t>
            </a:r>
            <a:r>
              <a:rPr sz="1400" b="1" spc="85" dirty="0">
                <a:solidFill>
                  <a:srgbClr val="6C7761"/>
                </a:solidFill>
                <a:latin typeface="Tahoma"/>
                <a:cs typeface="Tahoma"/>
              </a:rPr>
              <a:t>(Casa</a:t>
            </a:r>
            <a:r>
              <a:rPr sz="1400" b="1" spc="-70" dirty="0">
                <a:solidFill>
                  <a:srgbClr val="6C7761"/>
                </a:solidFill>
                <a:latin typeface="Tahoma"/>
                <a:cs typeface="Tahoma"/>
              </a:rPr>
              <a:t> </a:t>
            </a:r>
            <a:r>
              <a:rPr sz="1400" b="1" spc="15" dirty="0">
                <a:solidFill>
                  <a:srgbClr val="6C7761"/>
                </a:solidFill>
                <a:latin typeface="Tahoma"/>
                <a:cs typeface="Tahoma"/>
              </a:rPr>
              <a:t>Cortina),</a:t>
            </a:r>
            <a:r>
              <a:rPr sz="1400" b="1" spc="-30" dirty="0">
                <a:solidFill>
                  <a:srgbClr val="6C7761"/>
                </a:solidFill>
                <a:latin typeface="Tahoma"/>
                <a:cs typeface="Tahoma"/>
              </a:rPr>
              <a:t> </a:t>
            </a:r>
            <a:r>
              <a:rPr sz="1400" spc="30" dirty="0">
                <a:solidFill>
                  <a:srgbClr val="6C7761"/>
                </a:solidFill>
                <a:latin typeface="Lucida Sans Unicode"/>
                <a:cs typeface="Lucida Sans Unicode"/>
              </a:rPr>
              <a:t>Teresa </a:t>
            </a:r>
            <a:r>
              <a:rPr sz="1400" spc="-430" dirty="0">
                <a:solidFill>
                  <a:srgbClr val="6C7761"/>
                </a:solidFill>
                <a:latin typeface="Lucida Sans Unicode"/>
                <a:cs typeface="Lucida Sans Unicode"/>
              </a:rPr>
              <a:t> </a:t>
            </a:r>
            <a:r>
              <a:rPr sz="1400" spc="110" dirty="0">
                <a:solidFill>
                  <a:srgbClr val="6C7761"/>
                </a:solidFill>
                <a:latin typeface="Lucida Sans Unicode"/>
                <a:cs typeface="Lucida Sans Unicode"/>
              </a:rPr>
              <a:t>Camacho </a:t>
            </a:r>
            <a:r>
              <a:rPr sz="1400" b="1" spc="10" dirty="0">
                <a:solidFill>
                  <a:srgbClr val="6C7761"/>
                </a:solidFill>
                <a:latin typeface="Tahoma"/>
                <a:cs typeface="Tahoma"/>
              </a:rPr>
              <a:t>(Bar </a:t>
            </a:r>
            <a:r>
              <a:rPr sz="1400" b="1" spc="65" dirty="0">
                <a:solidFill>
                  <a:srgbClr val="6C7761"/>
                </a:solidFill>
                <a:latin typeface="Tahoma"/>
                <a:cs typeface="Tahoma"/>
              </a:rPr>
              <a:t>Camacho), </a:t>
            </a:r>
            <a:r>
              <a:rPr sz="1400" spc="15" dirty="0">
                <a:solidFill>
                  <a:srgbClr val="6C7761"/>
                </a:solidFill>
                <a:latin typeface="Lucida Sans Unicode"/>
                <a:cs typeface="Lucida Sans Unicode"/>
              </a:rPr>
              <a:t>Mª </a:t>
            </a:r>
            <a:r>
              <a:rPr sz="1400" spc="90" dirty="0">
                <a:solidFill>
                  <a:srgbClr val="6C7761"/>
                </a:solidFill>
                <a:latin typeface="Lucida Sans Unicode"/>
                <a:cs typeface="Lucida Sans Unicode"/>
              </a:rPr>
              <a:t>Joaquina </a:t>
            </a:r>
            <a:r>
              <a:rPr sz="1400" spc="-5" dirty="0">
                <a:solidFill>
                  <a:srgbClr val="6C7761"/>
                </a:solidFill>
                <a:latin typeface="Lucida Sans Unicode"/>
                <a:cs typeface="Lucida Sans Unicode"/>
              </a:rPr>
              <a:t>Rodríguez Rodríguez </a:t>
            </a:r>
            <a:r>
              <a:rPr sz="1400" b="1" spc="-40" dirty="0">
                <a:solidFill>
                  <a:srgbClr val="6C7761"/>
                </a:solidFill>
                <a:latin typeface="Tahoma"/>
                <a:cs typeface="Tahoma"/>
              </a:rPr>
              <a:t>(El </a:t>
            </a:r>
            <a:r>
              <a:rPr sz="1400" b="1" spc="15" dirty="0">
                <a:solidFill>
                  <a:srgbClr val="6C7761"/>
                </a:solidFill>
                <a:latin typeface="Tahoma"/>
                <a:cs typeface="Tahoma"/>
              </a:rPr>
              <a:t>Cordial, </a:t>
            </a:r>
            <a:r>
              <a:rPr sz="1400" b="1" spc="100" dirty="0">
                <a:solidFill>
                  <a:srgbClr val="6C7761"/>
                </a:solidFill>
                <a:latin typeface="Tahoma"/>
                <a:cs typeface="Tahoma"/>
              </a:rPr>
              <a:t>Casa </a:t>
            </a:r>
            <a:r>
              <a:rPr sz="1400" b="1" spc="55" dirty="0">
                <a:solidFill>
                  <a:srgbClr val="6C7761"/>
                </a:solidFill>
                <a:latin typeface="Tahoma"/>
                <a:cs typeface="Tahoma"/>
              </a:rPr>
              <a:t>Chema), </a:t>
            </a:r>
            <a:r>
              <a:rPr sz="1400" spc="45" dirty="0">
                <a:solidFill>
                  <a:srgbClr val="6C7761"/>
                </a:solidFill>
                <a:latin typeface="Lucida Sans Unicode"/>
                <a:cs typeface="Lucida Sans Unicode"/>
              </a:rPr>
              <a:t>Ángela </a:t>
            </a:r>
            <a:r>
              <a:rPr sz="1400" spc="-5" dirty="0">
                <a:solidFill>
                  <a:srgbClr val="6C7761"/>
                </a:solidFill>
                <a:latin typeface="Lucida Sans Unicode"/>
                <a:cs typeface="Lucida Sans Unicode"/>
              </a:rPr>
              <a:t>Pérez </a:t>
            </a:r>
            <a:r>
              <a:rPr sz="1400" spc="70" dirty="0">
                <a:solidFill>
                  <a:srgbClr val="6C7761"/>
                </a:solidFill>
                <a:latin typeface="Lucida Sans Unicode"/>
                <a:cs typeface="Lucida Sans Unicode"/>
              </a:rPr>
              <a:t>García </a:t>
            </a:r>
            <a:r>
              <a:rPr sz="1400" b="1" spc="85" dirty="0">
                <a:solidFill>
                  <a:srgbClr val="6C7761"/>
                </a:solidFill>
                <a:latin typeface="Tahoma"/>
                <a:cs typeface="Tahoma"/>
              </a:rPr>
              <a:t>(Casa </a:t>
            </a:r>
            <a:r>
              <a:rPr sz="1400" b="1" spc="5" dirty="0">
                <a:solidFill>
                  <a:srgbClr val="6C7761"/>
                </a:solidFill>
                <a:latin typeface="Tahoma"/>
                <a:cs typeface="Tahoma"/>
              </a:rPr>
              <a:t>Emburria), </a:t>
            </a:r>
            <a:r>
              <a:rPr sz="1400" b="1" spc="10" dirty="0">
                <a:solidFill>
                  <a:srgbClr val="6C7761"/>
                </a:solidFill>
                <a:latin typeface="Tahoma"/>
                <a:cs typeface="Tahoma"/>
              </a:rPr>
              <a:t> </a:t>
            </a:r>
            <a:r>
              <a:rPr sz="1400" spc="90" dirty="0">
                <a:solidFill>
                  <a:srgbClr val="6C7761"/>
                </a:solidFill>
                <a:latin typeface="Lucida Sans Unicode"/>
                <a:cs typeface="Lucida Sans Unicode"/>
              </a:rPr>
              <a:t>Sara</a:t>
            </a:r>
            <a:r>
              <a:rPr sz="1400" spc="-65" dirty="0">
                <a:solidFill>
                  <a:srgbClr val="6C7761"/>
                </a:solidFill>
                <a:latin typeface="Lucida Sans Unicode"/>
                <a:cs typeface="Lucida Sans Unicode"/>
              </a:rPr>
              <a:t> </a:t>
            </a:r>
            <a:r>
              <a:rPr sz="1400" spc="-25" dirty="0">
                <a:solidFill>
                  <a:srgbClr val="6C7761"/>
                </a:solidFill>
                <a:latin typeface="Lucida Sans Unicode"/>
                <a:cs typeface="Lucida Sans Unicode"/>
              </a:rPr>
              <a:t>López</a:t>
            </a:r>
            <a:r>
              <a:rPr sz="1400" spc="-65" dirty="0">
                <a:solidFill>
                  <a:srgbClr val="6C7761"/>
                </a:solidFill>
                <a:latin typeface="Lucida Sans Unicode"/>
                <a:cs typeface="Lucida Sans Unicode"/>
              </a:rPr>
              <a:t> </a:t>
            </a:r>
            <a:r>
              <a:rPr sz="1400" spc="85" dirty="0">
                <a:solidFill>
                  <a:srgbClr val="6C7761"/>
                </a:solidFill>
                <a:latin typeface="Lucida Sans Unicode"/>
                <a:cs typeface="Lucida Sans Unicode"/>
              </a:rPr>
              <a:t>e</a:t>
            </a:r>
            <a:r>
              <a:rPr sz="1400" spc="-65" dirty="0">
                <a:solidFill>
                  <a:srgbClr val="6C7761"/>
                </a:solidFill>
                <a:latin typeface="Lucida Sans Unicode"/>
                <a:cs typeface="Lucida Sans Unicode"/>
              </a:rPr>
              <a:t> </a:t>
            </a:r>
            <a:r>
              <a:rPr sz="1400" spc="30" dirty="0">
                <a:solidFill>
                  <a:srgbClr val="6C7761"/>
                </a:solidFill>
                <a:latin typeface="Lucida Sans Unicode"/>
                <a:cs typeface="Lucida Sans Unicode"/>
              </a:rPr>
              <a:t>Ivonne</a:t>
            </a:r>
            <a:r>
              <a:rPr sz="1400" spc="-60" dirty="0">
                <a:solidFill>
                  <a:srgbClr val="6C7761"/>
                </a:solidFill>
                <a:latin typeface="Lucida Sans Unicode"/>
                <a:cs typeface="Lucida Sans Unicode"/>
              </a:rPr>
              <a:t> </a:t>
            </a:r>
            <a:r>
              <a:rPr sz="1400" spc="25" dirty="0">
                <a:solidFill>
                  <a:srgbClr val="6C7761"/>
                </a:solidFill>
                <a:latin typeface="Lucida Sans Unicode"/>
                <a:cs typeface="Lucida Sans Unicode"/>
              </a:rPr>
              <a:t>Corral</a:t>
            </a:r>
            <a:r>
              <a:rPr sz="1400" spc="-65" dirty="0">
                <a:solidFill>
                  <a:srgbClr val="6C7761"/>
                </a:solidFill>
                <a:latin typeface="Lucida Sans Unicode"/>
                <a:cs typeface="Lucida Sans Unicode"/>
              </a:rPr>
              <a:t> </a:t>
            </a:r>
            <a:r>
              <a:rPr sz="1400" b="1" spc="85" dirty="0">
                <a:solidFill>
                  <a:srgbClr val="6C7761"/>
                </a:solidFill>
                <a:latin typeface="Tahoma"/>
                <a:cs typeface="Tahoma"/>
              </a:rPr>
              <a:t>(Casa</a:t>
            </a:r>
            <a:r>
              <a:rPr sz="1400" b="1" spc="-75" dirty="0">
                <a:solidFill>
                  <a:srgbClr val="6C7761"/>
                </a:solidFill>
                <a:latin typeface="Tahoma"/>
                <a:cs typeface="Tahoma"/>
              </a:rPr>
              <a:t> </a:t>
            </a:r>
            <a:r>
              <a:rPr sz="1400" b="1" spc="5" dirty="0">
                <a:solidFill>
                  <a:srgbClr val="6C7761"/>
                </a:solidFill>
                <a:latin typeface="Tahoma"/>
                <a:cs typeface="Tahoma"/>
              </a:rPr>
              <a:t>Telva),</a:t>
            </a:r>
            <a:r>
              <a:rPr sz="1400" b="1" spc="-30" dirty="0">
                <a:solidFill>
                  <a:srgbClr val="6C7761"/>
                </a:solidFill>
                <a:latin typeface="Tahoma"/>
                <a:cs typeface="Tahoma"/>
              </a:rPr>
              <a:t> </a:t>
            </a:r>
            <a:r>
              <a:rPr sz="1400" spc="-40" dirty="0">
                <a:solidFill>
                  <a:srgbClr val="6C7761"/>
                </a:solidFill>
                <a:latin typeface="Lucida Sans Unicode"/>
                <a:cs typeface="Lucida Sans Unicode"/>
              </a:rPr>
              <a:t>Pili</a:t>
            </a:r>
            <a:r>
              <a:rPr sz="1400" spc="-65" dirty="0">
                <a:solidFill>
                  <a:srgbClr val="6C7761"/>
                </a:solidFill>
                <a:latin typeface="Lucida Sans Unicode"/>
                <a:cs typeface="Lucida Sans Unicode"/>
              </a:rPr>
              <a:t> </a:t>
            </a:r>
            <a:r>
              <a:rPr sz="1400" spc="65" dirty="0">
                <a:solidFill>
                  <a:srgbClr val="6C7761"/>
                </a:solidFill>
                <a:latin typeface="Lucida Sans Unicode"/>
                <a:cs typeface="Lucida Sans Unicode"/>
              </a:rPr>
              <a:t>Ramos</a:t>
            </a:r>
            <a:r>
              <a:rPr sz="1400" spc="-65" dirty="0">
                <a:solidFill>
                  <a:srgbClr val="6C7761"/>
                </a:solidFill>
                <a:latin typeface="Lucida Sans Unicode"/>
                <a:cs typeface="Lucida Sans Unicode"/>
              </a:rPr>
              <a:t> </a:t>
            </a:r>
            <a:r>
              <a:rPr sz="1400" b="1" spc="-15" dirty="0">
                <a:solidFill>
                  <a:srgbClr val="6C7761"/>
                </a:solidFill>
                <a:latin typeface="Tahoma"/>
                <a:cs typeface="Tahoma"/>
              </a:rPr>
              <a:t>(Los</a:t>
            </a:r>
            <a:r>
              <a:rPr sz="1400" b="1" spc="-75" dirty="0">
                <a:solidFill>
                  <a:srgbClr val="6C7761"/>
                </a:solidFill>
                <a:latin typeface="Tahoma"/>
                <a:cs typeface="Tahoma"/>
              </a:rPr>
              <a:t> </a:t>
            </a:r>
            <a:r>
              <a:rPr sz="1400" b="1" spc="20" dirty="0">
                <a:solidFill>
                  <a:srgbClr val="6C7761"/>
                </a:solidFill>
                <a:latin typeface="Tahoma"/>
                <a:cs typeface="Tahoma"/>
              </a:rPr>
              <a:t>Pomares),</a:t>
            </a:r>
            <a:r>
              <a:rPr sz="1400" b="1" spc="-30" dirty="0">
                <a:solidFill>
                  <a:srgbClr val="6C7761"/>
                </a:solidFill>
                <a:latin typeface="Tahoma"/>
                <a:cs typeface="Tahoma"/>
              </a:rPr>
              <a:t> </a:t>
            </a:r>
            <a:r>
              <a:rPr sz="1400" spc="45" dirty="0">
                <a:solidFill>
                  <a:srgbClr val="6C7761"/>
                </a:solidFill>
                <a:latin typeface="Lucida Sans Unicode"/>
                <a:cs typeface="Lucida Sans Unicode"/>
              </a:rPr>
              <a:t>Adela</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Alonso</a:t>
            </a:r>
            <a:r>
              <a:rPr sz="1400" spc="-65" dirty="0">
                <a:solidFill>
                  <a:srgbClr val="6C7761"/>
                </a:solidFill>
                <a:latin typeface="Lucida Sans Unicode"/>
                <a:cs typeface="Lucida Sans Unicode"/>
              </a:rPr>
              <a:t> </a:t>
            </a:r>
            <a:r>
              <a:rPr sz="1400" b="1" spc="85" dirty="0">
                <a:solidFill>
                  <a:srgbClr val="6C7761"/>
                </a:solidFill>
                <a:latin typeface="Tahoma"/>
                <a:cs typeface="Tahoma"/>
              </a:rPr>
              <a:t>(Casa</a:t>
            </a:r>
            <a:r>
              <a:rPr sz="1400" b="1" spc="-75" dirty="0">
                <a:solidFill>
                  <a:srgbClr val="6C7761"/>
                </a:solidFill>
                <a:latin typeface="Tahoma"/>
                <a:cs typeface="Tahoma"/>
              </a:rPr>
              <a:t> </a:t>
            </a:r>
            <a:r>
              <a:rPr sz="1400" b="1" spc="25" dirty="0">
                <a:solidFill>
                  <a:srgbClr val="6C7761"/>
                </a:solidFill>
                <a:latin typeface="Tahoma"/>
                <a:cs typeface="Tahoma"/>
              </a:rPr>
              <a:t>Adela),</a:t>
            </a:r>
            <a:r>
              <a:rPr sz="1400" b="1" spc="-30" dirty="0">
                <a:solidFill>
                  <a:srgbClr val="6C7761"/>
                </a:solidFill>
                <a:latin typeface="Tahoma"/>
                <a:cs typeface="Tahoma"/>
              </a:rPr>
              <a:t> </a:t>
            </a:r>
            <a:r>
              <a:rPr sz="1400" spc="60" dirty="0">
                <a:solidFill>
                  <a:srgbClr val="6C7761"/>
                </a:solidFill>
                <a:latin typeface="Lucida Sans Unicode"/>
                <a:cs typeface="Lucida Sans Unicode"/>
              </a:rPr>
              <a:t>Mayte</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65" dirty="0">
                <a:solidFill>
                  <a:srgbClr val="6C7761"/>
                </a:solidFill>
                <a:latin typeface="Lucida Sans Unicode"/>
                <a:cs typeface="Lucida Sans Unicode"/>
              </a:rPr>
              <a:t> </a:t>
            </a:r>
            <a:r>
              <a:rPr sz="1400" spc="80" dirty="0">
                <a:solidFill>
                  <a:srgbClr val="6C7761"/>
                </a:solidFill>
                <a:latin typeface="Lucida Sans Unicode"/>
                <a:cs typeface="Lucida Sans Unicode"/>
              </a:rPr>
              <a:t>Blanca</a:t>
            </a:r>
            <a:r>
              <a:rPr sz="1400" spc="-60" dirty="0">
                <a:solidFill>
                  <a:srgbClr val="6C7761"/>
                </a:solidFill>
                <a:latin typeface="Lucida Sans Unicode"/>
                <a:cs typeface="Lucida Sans Unicode"/>
              </a:rPr>
              <a:t> </a:t>
            </a:r>
            <a:r>
              <a:rPr sz="1400" b="1" spc="85" dirty="0">
                <a:solidFill>
                  <a:srgbClr val="6C7761"/>
                </a:solidFill>
                <a:latin typeface="Tahoma"/>
                <a:cs typeface="Tahoma"/>
              </a:rPr>
              <a:t>(Casa</a:t>
            </a:r>
            <a:r>
              <a:rPr sz="1400" b="1" spc="-75" dirty="0">
                <a:solidFill>
                  <a:srgbClr val="6C7761"/>
                </a:solidFill>
                <a:latin typeface="Tahoma"/>
                <a:cs typeface="Tahoma"/>
              </a:rPr>
              <a:t> </a:t>
            </a:r>
            <a:r>
              <a:rPr sz="1400" b="1" spc="-15" dirty="0">
                <a:solidFill>
                  <a:srgbClr val="6C7761"/>
                </a:solidFill>
                <a:latin typeface="Tahoma"/>
                <a:cs typeface="Tahoma"/>
              </a:rPr>
              <a:t>Lula),</a:t>
            </a:r>
            <a:r>
              <a:rPr sz="1400" b="1" spc="-35" dirty="0">
                <a:solidFill>
                  <a:srgbClr val="6C7761"/>
                </a:solidFill>
                <a:latin typeface="Tahoma"/>
                <a:cs typeface="Tahoma"/>
              </a:rPr>
              <a:t> </a:t>
            </a:r>
            <a:r>
              <a:rPr sz="1400" spc="45" dirty="0">
                <a:solidFill>
                  <a:srgbClr val="6C7761"/>
                </a:solidFill>
                <a:latin typeface="Lucida Sans Unicode"/>
                <a:cs typeface="Lucida Sans Unicode"/>
              </a:rPr>
              <a:t>María </a:t>
            </a:r>
            <a:r>
              <a:rPr sz="1400" spc="-430" dirty="0">
                <a:solidFill>
                  <a:srgbClr val="6C7761"/>
                </a:solidFill>
                <a:latin typeface="Lucida Sans Unicode"/>
                <a:cs typeface="Lucida Sans Unicode"/>
              </a:rPr>
              <a:t> </a:t>
            </a:r>
            <a:r>
              <a:rPr sz="1400" spc="20" dirty="0">
                <a:solidFill>
                  <a:srgbClr val="6C7761"/>
                </a:solidFill>
                <a:latin typeface="Lucida Sans Unicode"/>
                <a:cs typeface="Lucida Sans Unicode"/>
              </a:rPr>
              <a:t>Fernández</a:t>
            </a:r>
            <a:r>
              <a:rPr sz="1400" spc="-70" dirty="0">
                <a:solidFill>
                  <a:srgbClr val="6C7761"/>
                </a:solidFill>
                <a:latin typeface="Lucida Sans Unicode"/>
                <a:cs typeface="Lucida Sans Unicode"/>
              </a:rPr>
              <a:t> </a:t>
            </a:r>
            <a:r>
              <a:rPr sz="1400" spc="-25" dirty="0">
                <a:solidFill>
                  <a:srgbClr val="6C7761"/>
                </a:solidFill>
                <a:latin typeface="Lucida Sans Unicode"/>
                <a:cs typeface="Lucida Sans Unicode"/>
              </a:rPr>
              <a:t>López</a:t>
            </a:r>
            <a:r>
              <a:rPr sz="1400" spc="-70" dirty="0">
                <a:solidFill>
                  <a:srgbClr val="6C7761"/>
                </a:solidFill>
                <a:latin typeface="Lucida Sans Unicode"/>
                <a:cs typeface="Lucida Sans Unicode"/>
              </a:rPr>
              <a:t> </a:t>
            </a:r>
            <a:r>
              <a:rPr sz="1400" b="1" spc="-40" dirty="0">
                <a:solidFill>
                  <a:srgbClr val="6C7761"/>
                </a:solidFill>
                <a:latin typeface="Tahoma"/>
                <a:cs typeface="Tahoma"/>
              </a:rPr>
              <a:t>(El</a:t>
            </a:r>
            <a:r>
              <a:rPr sz="1400" b="1" spc="-80" dirty="0">
                <a:solidFill>
                  <a:srgbClr val="6C7761"/>
                </a:solidFill>
                <a:latin typeface="Tahoma"/>
                <a:cs typeface="Tahoma"/>
              </a:rPr>
              <a:t> </a:t>
            </a:r>
            <a:r>
              <a:rPr sz="1400" b="1" spc="5" dirty="0">
                <a:solidFill>
                  <a:srgbClr val="6C7761"/>
                </a:solidFill>
                <a:latin typeface="Tahoma"/>
                <a:cs typeface="Tahoma"/>
              </a:rPr>
              <a:t>Fartuquín),</a:t>
            </a:r>
            <a:r>
              <a:rPr sz="1400" b="1" spc="-80" dirty="0">
                <a:solidFill>
                  <a:srgbClr val="6C7761"/>
                </a:solidFill>
                <a:latin typeface="Tahoma"/>
                <a:cs typeface="Tahoma"/>
              </a:rPr>
              <a:t> </a:t>
            </a:r>
            <a:r>
              <a:rPr sz="1400" spc="50" dirty="0">
                <a:solidFill>
                  <a:srgbClr val="6C7761"/>
                </a:solidFill>
                <a:latin typeface="Lucida Sans Unicode"/>
                <a:cs typeface="Lucida Sans Unicode"/>
              </a:rPr>
              <a:t>Armando</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Alonso</a:t>
            </a:r>
            <a:r>
              <a:rPr sz="1400" spc="-110" dirty="0">
                <a:solidFill>
                  <a:srgbClr val="6C7761"/>
                </a:solidFill>
                <a:latin typeface="Lucida Sans Unicode"/>
                <a:cs typeface="Lucida Sans Unicode"/>
              </a:rPr>
              <a:t> </a:t>
            </a:r>
            <a:r>
              <a:rPr sz="1400" b="1" spc="-5" dirty="0">
                <a:solidFill>
                  <a:srgbClr val="6C7761"/>
                </a:solidFill>
                <a:latin typeface="Tahoma"/>
                <a:cs typeface="Tahoma"/>
              </a:rPr>
              <a:t>(La</a:t>
            </a:r>
            <a:r>
              <a:rPr sz="1400" b="1" spc="-80" dirty="0">
                <a:solidFill>
                  <a:srgbClr val="6C7761"/>
                </a:solidFill>
                <a:latin typeface="Tahoma"/>
                <a:cs typeface="Tahoma"/>
              </a:rPr>
              <a:t> </a:t>
            </a:r>
            <a:r>
              <a:rPr sz="1400" b="1" spc="10" dirty="0">
                <a:solidFill>
                  <a:srgbClr val="6C7761"/>
                </a:solidFill>
                <a:latin typeface="Tahoma"/>
                <a:cs typeface="Tahoma"/>
              </a:rPr>
              <a:t>Pondala)</a:t>
            </a:r>
            <a:r>
              <a:rPr sz="1400" spc="10" dirty="0">
                <a:solidFill>
                  <a:srgbClr val="6C7761"/>
                </a:solidFill>
                <a:latin typeface="Lucida Sans Unicode"/>
                <a:cs typeface="Lucida Sans Unicode"/>
              </a:rPr>
              <a:t>,</a:t>
            </a:r>
            <a:r>
              <a:rPr sz="1400" spc="-65" dirty="0">
                <a:solidFill>
                  <a:srgbClr val="6C7761"/>
                </a:solidFill>
                <a:latin typeface="Lucida Sans Unicode"/>
                <a:cs typeface="Lucida Sans Unicode"/>
              </a:rPr>
              <a:t> </a:t>
            </a:r>
            <a:r>
              <a:rPr sz="1400" spc="5" dirty="0">
                <a:solidFill>
                  <a:srgbClr val="6C7761"/>
                </a:solidFill>
                <a:latin typeface="Lucida Sans Unicode"/>
                <a:cs typeface="Lucida Sans Unicode"/>
              </a:rPr>
              <a:t>Pello</a:t>
            </a:r>
            <a:r>
              <a:rPr sz="1400" spc="-70" dirty="0">
                <a:solidFill>
                  <a:srgbClr val="6C7761"/>
                </a:solidFill>
                <a:latin typeface="Lucida Sans Unicode"/>
                <a:cs typeface="Lucida Sans Unicode"/>
              </a:rPr>
              <a:t> </a:t>
            </a:r>
            <a:r>
              <a:rPr sz="1400" spc="30" dirty="0">
                <a:solidFill>
                  <a:srgbClr val="6C7761"/>
                </a:solidFill>
                <a:latin typeface="Lucida Sans Unicode"/>
                <a:cs typeface="Lucida Sans Unicode"/>
              </a:rPr>
              <a:t>Noriega</a:t>
            </a:r>
            <a:r>
              <a:rPr sz="1400" spc="-70" dirty="0">
                <a:solidFill>
                  <a:srgbClr val="6C7761"/>
                </a:solidFill>
                <a:latin typeface="Lucida Sans Unicode"/>
                <a:cs typeface="Lucida Sans Unicode"/>
              </a:rPr>
              <a:t> </a:t>
            </a:r>
            <a:r>
              <a:rPr sz="1400" b="1" spc="40" dirty="0">
                <a:solidFill>
                  <a:srgbClr val="6C7761"/>
                </a:solidFill>
                <a:latin typeface="Tahoma"/>
                <a:cs typeface="Tahoma"/>
              </a:rPr>
              <a:t>(Castru</a:t>
            </a:r>
            <a:r>
              <a:rPr sz="1400" b="1" spc="-80" dirty="0">
                <a:solidFill>
                  <a:srgbClr val="6C7761"/>
                </a:solidFill>
                <a:latin typeface="Tahoma"/>
                <a:cs typeface="Tahoma"/>
              </a:rPr>
              <a:t> </a:t>
            </a:r>
            <a:r>
              <a:rPr sz="1400" b="1" spc="15" dirty="0">
                <a:solidFill>
                  <a:srgbClr val="6C7761"/>
                </a:solidFill>
                <a:latin typeface="Tahoma"/>
                <a:cs typeface="Tahoma"/>
              </a:rPr>
              <a:t>Gaiteru)</a:t>
            </a:r>
            <a:endParaRPr sz="1400" dirty="0">
              <a:latin typeface="Tahoma"/>
              <a:cs typeface="Tahoma"/>
            </a:endParaRPr>
          </a:p>
          <a:p>
            <a:pPr algn="ctr">
              <a:lnSpc>
                <a:spcPct val="100000"/>
              </a:lnSpc>
              <a:spcBef>
                <a:spcPts val="120"/>
              </a:spcBef>
            </a:pP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15" dirty="0">
                <a:solidFill>
                  <a:srgbClr val="6C7761"/>
                </a:solidFill>
                <a:latin typeface="Lucida Sans Unicode"/>
                <a:cs typeface="Lucida Sans Unicode"/>
              </a:rPr>
              <a:t>Daniel</a:t>
            </a:r>
            <a:r>
              <a:rPr sz="1400" spc="-70" dirty="0">
                <a:solidFill>
                  <a:srgbClr val="6C7761"/>
                </a:solidFill>
                <a:latin typeface="Lucida Sans Unicode"/>
                <a:cs typeface="Lucida Sans Unicode"/>
              </a:rPr>
              <a:t> </a:t>
            </a:r>
            <a:r>
              <a:rPr sz="1400" spc="35" dirty="0">
                <a:solidFill>
                  <a:srgbClr val="6C7761"/>
                </a:solidFill>
                <a:latin typeface="Lucida Sans Unicode"/>
                <a:cs typeface="Lucida Sans Unicode"/>
              </a:rPr>
              <a:t>Mora</a:t>
            </a:r>
            <a:r>
              <a:rPr sz="1400" spc="-65" dirty="0">
                <a:solidFill>
                  <a:srgbClr val="6C7761"/>
                </a:solidFill>
                <a:latin typeface="Lucida Sans Unicode"/>
                <a:cs typeface="Lucida Sans Unicode"/>
              </a:rPr>
              <a:t> </a:t>
            </a:r>
            <a:r>
              <a:rPr sz="1400" spc="55" dirty="0">
                <a:solidFill>
                  <a:srgbClr val="6C7761"/>
                </a:solidFill>
                <a:latin typeface="Lucida Sans Unicode"/>
                <a:cs typeface="Lucida Sans Unicode"/>
              </a:rPr>
              <a:t>y</a:t>
            </a:r>
            <a:r>
              <a:rPr sz="1400" spc="-70" dirty="0">
                <a:solidFill>
                  <a:srgbClr val="6C7761"/>
                </a:solidFill>
                <a:latin typeface="Lucida Sans Unicode"/>
                <a:cs typeface="Lucida Sans Unicode"/>
              </a:rPr>
              <a:t> </a:t>
            </a:r>
            <a:r>
              <a:rPr sz="1400" spc="5" dirty="0">
                <a:solidFill>
                  <a:srgbClr val="6C7761"/>
                </a:solidFill>
                <a:latin typeface="Lucida Sans Unicode"/>
                <a:cs typeface="Lucida Sans Unicode"/>
              </a:rPr>
              <a:t>Nuria</a:t>
            </a:r>
            <a:r>
              <a:rPr sz="1400" spc="-70" dirty="0">
                <a:solidFill>
                  <a:srgbClr val="6C7761"/>
                </a:solidFill>
                <a:latin typeface="Lucida Sans Unicode"/>
                <a:cs typeface="Lucida Sans Unicode"/>
              </a:rPr>
              <a:t> </a:t>
            </a:r>
            <a:r>
              <a:rPr sz="1400" spc="65" dirty="0">
                <a:solidFill>
                  <a:srgbClr val="6C7761"/>
                </a:solidFill>
                <a:latin typeface="Lucida Sans Unicode"/>
                <a:cs typeface="Lucida Sans Unicode"/>
              </a:rPr>
              <a:t>Pendás</a:t>
            </a:r>
            <a:r>
              <a:rPr sz="1400" spc="-65" dirty="0">
                <a:solidFill>
                  <a:srgbClr val="6C7761"/>
                </a:solidFill>
                <a:latin typeface="Lucida Sans Unicode"/>
                <a:cs typeface="Lucida Sans Unicode"/>
              </a:rPr>
              <a:t> </a:t>
            </a:r>
            <a:r>
              <a:rPr sz="1400" spc="85" dirty="0">
                <a:solidFill>
                  <a:srgbClr val="6C7761"/>
                </a:solidFill>
                <a:latin typeface="Lucida Sans Unicode"/>
                <a:cs typeface="Lucida Sans Unicode"/>
              </a:rPr>
              <a:t>(</a:t>
            </a:r>
            <a:r>
              <a:rPr sz="1400" b="1" spc="85" dirty="0">
                <a:solidFill>
                  <a:srgbClr val="6C7761"/>
                </a:solidFill>
                <a:latin typeface="Tahoma"/>
                <a:cs typeface="Tahoma"/>
              </a:rPr>
              <a:t>Sa</a:t>
            </a:r>
            <a:r>
              <a:rPr sz="1400" b="1" spc="-80" dirty="0">
                <a:solidFill>
                  <a:srgbClr val="6C7761"/>
                </a:solidFill>
                <a:latin typeface="Tahoma"/>
                <a:cs typeface="Tahoma"/>
              </a:rPr>
              <a:t> </a:t>
            </a:r>
            <a:r>
              <a:rPr sz="1400" b="1" spc="10" dirty="0">
                <a:solidFill>
                  <a:srgbClr val="6C7761"/>
                </a:solidFill>
                <a:latin typeface="Tahoma"/>
                <a:cs typeface="Tahoma"/>
              </a:rPr>
              <a:t>Pedrera</a:t>
            </a:r>
            <a:r>
              <a:rPr sz="1400" b="1" spc="-80" dirty="0">
                <a:solidFill>
                  <a:srgbClr val="6C7761"/>
                </a:solidFill>
                <a:latin typeface="Tahoma"/>
                <a:cs typeface="Tahoma"/>
              </a:rPr>
              <a:t> </a:t>
            </a:r>
            <a:r>
              <a:rPr sz="1400" b="1" spc="35" dirty="0">
                <a:solidFill>
                  <a:srgbClr val="6C7761"/>
                </a:solidFill>
                <a:latin typeface="Tahoma"/>
                <a:cs typeface="Tahoma"/>
              </a:rPr>
              <a:t>d’es</a:t>
            </a:r>
            <a:r>
              <a:rPr sz="1400" b="1" spc="-75" dirty="0">
                <a:solidFill>
                  <a:srgbClr val="6C7761"/>
                </a:solidFill>
                <a:latin typeface="Tahoma"/>
                <a:cs typeface="Tahoma"/>
              </a:rPr>
              <a:t> </a:t>
            </a:r>
            <a:r>
              <a:rPr sz="1400" b="1" spc="-20" dirty="0">
                <a:solidFill>
                  <a:srgbClr val="6C7761"/>
                </a:solidFill>
                <a:latin typeface="Tahoma"/>
                <a:cs typeface="Tahoma"/>
              </a:rPr>
              <a:t>Pujols</a:t>
            </a:r>
            <a:r>
              <a:rPr sz="1400" b="1" spc="-80" dirty="0">
                <a:solidFill>
                  <a:srgbClr val="6C7761"/>
                </a:solidFill>
                <a:latin typeface="Tahoma"/>
                <a:cs typeface="Tahoma"/>
              </a:rPr>
              <a:t> </a:t>
            </a:r>
            <a:r>
              <a:rPr sz="1400" b="1" spc="210" dirty="0">
                <a:solidFill>
                  <a:srgbClr val="6C7761"/>
                </a:solidFill>
                <a:latin typeface="Tahoma"/>
                <a:cs typeface="Tahoma"/>
              </a:rPr>
              <a:t>-</a:t>
            </a:r>
            <a:r>
              <a:rPr sz="1400" b="1" spc="-80" dirty="0">
                <a:solidFill>
                  <a:srgbClr val="6C7761"/>
                </a:solidFill>
                <a:latin typeface="Tahoma"/>
                <a:cs typeface="Tahoma"/>
              </a:rPr>
              <a:t> </a:t>
            </a:r>
            <a:r>
              <a:rPr sz="1400" b="1" spc="25" dirty="0">
                <a:solidFill>
                  <a:srgbClr val="6C7761"/>
                </a:solidFill>
                <a:latin typeface="Tahoma"/>
                <a:cs typeface="Tahoma"/>
              </a:rPr>
              <a:t>Menorca).</a:t>
            </a:r>
            <a:endParaRPr sz="1400" dirty="0">
              <a:latin typeface="Tahoma"/>
              <a:cs typeface="Tahoma"/>
            </a:endParaRPr>
          </a:p>
        </p:txBody>
      </p:sp>
      <p:sp>
        <p:nvSpPr>
          <p:cNvPr id="3" name="object 3"/>
          <p:cNvSpPr txBox="1">
            <a:spLocks noGrp="1"/>
          </p:cNvSpPr>
          <p:nvPr>
            <p:ph type="title"/>
          </p:nvPr>
        </p:nvSpPr>
        <p:spPr>
          <a:xfrm>
            <a:off x="2084048" y="691024"/>
            <a:ext cx="8688070" cy="391160"/>
          </a:xfrm>
          <a:prstGeom prst="rect">
            <a:avLst/>
          </a:prstGeom>
        </p:spPr>
        <p:txBody>
          <a:bodyPr vert="horz" wrap="square" lIns="0" tIns="12700" rIns="0" bIns="0" rtlCol="0">
            <a:spAutoFit/>
          </a:bodyPr>
          <a:lstStyle/>
          <a:p>
            <a:pPr marL="12700">
              <a:lnSpc>
                <a:spcPct val="100000"/>
              </a:lnSpc>
              <a:spcBef>
                <a:spcPts val="100"/>
              </a:spcBef>
            </a:pPr>
            <a:r>
              <a:rPr spc="195" dirty="0"/>
              <a:t>LISTADO</a:t>
            </a:r>
            <a:r>
              <a:rPr spc="310" dirty="0"/>
              <a:t> </a:t>
            </a:r>
            <a:r>
              <a:rPr spc="150" dirty="0"/>
              <a:t>DE</a:t>
            </a:r>
            <a:r>
              <a:rPr spc="310" dirty="0"/>
              <a:t> </a:t>
            </a:r>
            <a:r>
              <a:rPr spc="229" dirty="0"/>
              <a:t>EMBAJADORES</a:t>
            </a:r>
            <a:r>
              <a:rPr spc="310" dirty="0"/>
              <a:t> </a:t>
            </a:r>
            <a:r>
              <a:rPr spc="150" dirty="0"/>
              <a:t>DE</a:t>
            </a:r>
            <a:r>
              <a:rPr spc="310" dirty="0"/>
              <a:t> </a:t>
            </a:r>
            <a:r>
              <a:rPr spc="280" dirty="0"/>
              <a:t>‘COCINA</a:t>
            </a:r>
            <a:r>
              <a:rPr spc="310" dirty="0"/>
              <a:t> </a:t>
            </a:r>
            <a:r>
              <a:rPr spc="150" dirty="0"/>
              <a:t>DE</a:t>
            </a:r>
            <a:r>
              <a:rPr spc="310" dirty="0"/>
              <a:t> </a:t>
            </a:r>
            <a:r>
              <a:rPr spc="254" dirty="0"/>
              <a:t>PAISAJE’</a:t>
            </a:r>
            <a:r>
              <a:rPr spc="-290" dirty="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600305" cy="7200265"/>
          </a:xfrm>
          <a:custGeom>
            <a:avLst/>
            <a:gdLst/>
            <a:ahLst/>
            <a:cxnLst/>
            <a:rect l="l" t="t" r="r" b="b"/>
            <a:pathLst>
              <a:path w="12600305" h="7200265">
                <a:moveTo>
                  <a:pt x="12600000" y="0"/>
                </a:moveTo>
                <a:lnTo>
                  <a:pt x="0" y="0"/>
                </a:lnTo>
                <a:lnTo>
                  <a:pt x="0" y="7199998"/>
                </a:lnTo>
                <a:lnTo>
                  <a:pt x="12600000" y="7199998"/>
                </a:lnTo>
                <a:lnTo>
                  <a:pt x="12600000" y="0"/>
                </a:lnTo>
                <a:close/>
              </a:path>
            </a:pathLst>
          </a:custGeom>
          <a:solidFill>
            <a:srgbClr val="6C7761"/>
          </a:solidFill>
        </p:spPr>
        <p:txBody>
          <a:bodyPr wrap="square" lIns="0" tIns="0" rIns="0" bIns="0" rtlCol="0"/>
          <a:lstStyle/>
          <a:p>
            <a:endParaRPr/>
          </a:p>
        </p:txBody>
      </p:sp>
      <p:sp>
        <p:nvSpPr>
          <p:cNvPr id="3" name="object 3"/>
          <p:cNvSpPr txBox="1"/>
          <p:nvPr/>
        </p:nvSpPr>
        <p:spPr>
          <a:xfrm>
            <a:off x="2870104" y="3152442"/>
            <a:ext cx="6859905" cy="2312035"/>
          </a:xfrm>
          <a:prstGeom prst="rect">
            <a:avLst/>
          </a:prstGeom>
        </p:spPr>
        <p:txBody>
          <a:bodyPr vert="horz" wrap="square" lIns="0" tIns="12700" rIns="0" bIns="0" rtlCol="0">
            <a:spAutoFit/>
          </a:bodyPr>
          <a:lstStyle/>
          <a:p>
            <a:pPr marL="12065" marR="5080" algn="ctr">
              <a:lnSpc>
                <a:spcPct val="107200"/>
              </a:lnSpc>
              <a:spcBef>
                <a:spcPts val="100"/>
              </a:spcBef>
            </a:pPr>
            <a:r>
              <a:rPr sz="1400" spc="40" dirty="0">
                <a:solidFill>
                  <a:srgbClr val="FFFFFF"/>
                </a:solidFill>
                <a:latin typeface="Lucida Sans Unicode"/>
                <a:cs typeface="Lucida Sans Unicode"/>
              </a:rPr>
              <a:t>Son </a:t>
            </a:r>
            <a:r>
              <a:rPr sz="1400" spc="35" dirty="0">
                <a:solidFill>
                  <a:srgbClr val="FFFFFF"/>
                </a:solidFill>
                <a:latin typeface="Lucida Sans Unicode"/>
                <a:cs typeface="Lucida Sans Unicode"/>
              </a:rPr>
              <a:t>numerosos </a:t>
            </a:r>
            <a:r>
              <a:rPr sz="1400" spc="-5" dirty="0">
                <a:solidFill>
                  <a:srgbClr val="FFFFFF"/>
                </a:solidFill>
                <a:latin typeface="Lucida Sans Unicode"/>
                <a:cs typeface="Lucida Sans Unicode"/>
              </a:rPr>
              <a:t>los </a:t>
            </a:r>
            <a:r>
              <a:rPr sz="1400" spc="25" dirty="0">
                <a:solidFill>
                  <a:srgbClr val="FFFFFF"/>
                </a:solidFill>
                <a:latin typeface="Lucida Sans Unicode"/>
                <a:cs typeface="Lucida Sans Unicode"/>
              </a:rPr>
              <a:t>festivales </a:t>
            </a:r>
            <a:r>
              <a:rPr sz="1400" spc="40" dirty="0">
                <a:solidFill>
                  <a:srgbClr val="FFFFFF"/>
                </a:solidFill>
                <a:latin typeface="Lucida Sans Unicode"/>
                <a:cs typeface="Lucida Sans Unicode"/>
              </a:rPr>
              <a:t>gastronómicos </a:t>
            </a:r>
            <a:r>
              <a:rPr sz="1400" spc="55" dirty="0">
                <a:solidFill>
                  <a:srgbClr val="FFFFFF"/>
                </a:solidFill>
                <a:latin typeface="Lucida Sans Unicode"/>
                <a:cs typeface="Lucida Sans Unicode"/>
              </a:rPr>
              <a:t>donde </a:t>
            </a:r>
            <a:r>
              <a:rPr sz="1400" spc="50" dirty="0">
                <a:solidFill>
                  <a:srgbClr val="FFFFFF"/>
                </a:solidFill>
                <a:latin typeface="Lucida Sans Unicode"/>
                <a:cs typeface="Lucida Sans Unicode"/>
              </a:rPr>
              <a:t>prima </a:t>
            </a:r>
            <a:r>
              <a:rPr sz="1400" spc="55" dirty="0">
                <a:solidFill>
                  <a:srgbClr val="FFFFFF"/>
                </a:solidFill>
                <a:latin typeface="Lucida Sans Unicode"/>
                <a:cs typeface="Lucida Sans Unicode"/>
              </a:rPr>
              <a:t>la </a:t>
            </a:r>
            <a:r>
              <a:rPr sz="1400" spc="70" dirty="0">
                <a:solidFill>
                  <a:srgbClr val="FFFFFF"/>
                </a:solidFill>
                <a:latin typeface="Lucida Sans Unicode"/>
                <a:cs typeface="Lucida Sans Unicode"/>
              </a:rPr>
              <a:t>cocina </a:t>
            </a:r>
            <a:r>
              <a:rPr sz="1400" spc="75" dirty="0">
                <a:solidFill>
                  <a:srgbClr val="FFFFFF"/>
                </a:solidFill>
                <a:latin typeface="Lucida Sans Unicode"/>
                <a:cs typeface="Lucida Sans Unicode"/>
              </a:rPr>
              <a:t> </a:t>
            </a:r>
            <a:r>
              <a:rPr sz="1400" spc="60" dirty="0">
                <a:solidFill>
                  <a:srgbClr val="FFFFFF"/>
                </a:solidFill>
                <a:latin typeface="Lucida Sans Unicode"/>
                <a:cs typeface="Lucida Sans Unicode"/>
              </a:rPr>
              <a:t>autóctona</a:t>
            </a:r>
            <a:r>
              <a:rPr sz="1400" spc="-70" dirty="0">
                <a:solidFill>
                  <a:srgbClr val="FFFFFF"/>
                </a:solidFill>
                <a:latin typeface="Lucida Sans Unicode"/>
                <a:cs typeface="Lucida Sans Unicode"/>
              </a:rPr>
              <a:t> </a:t>
            </a:r>
            <a:r>
              <a:rPr sz="1400" spc="55" dirty="0">
                <a:solidFill>
                  <a:srgbClr val="FFFFFF"/>
                </a:solidFill>
                <a:latin typeface="Lucida Sans Unicode"/>
                <a:cs typeface="Lucida Sans Unicode"/>
              </a:rPr>
              <a:t>en</a:t>
            </a:r>
            <a:r>
              <a:rPr sz="1400" spc="-70" dirty="0">
                <a:solidFill>
                  <a:srgbClr val="FFFFFF"/>
                </a:solidFill>
                <a:latin typeface="Lucida Sans Unicode"/>
                <a:cs typeface="Lucida Sans Unicode"/>
              </a:rPr>
              <a:t> </a:t>
            </a:r>
            <a:r>
              <a:rPr sz="1400" spc="60" dirty="0">
                <a:solidFill>
                  <a:srgbClr val="FFFFFF"/>
                </a:solidFill>
                <a:latin typeface="Lucida Sans Unicode"/>
                <a:cs typeface="Lucida Sans Unicode"/>
              </a:rPr>
              <a:t>estado</a:t>
            </a:r>
            <a:r>
              <a:rPr sz="1400" spc="-65" dirty="0">
                <a:solidFill>
                  <a:srgbClr val="FFFFFF"/>
                </a:solidFill>
                <a:latin typeface="Lucida Sans Unicode"/>
                <a:cs typeface="Lucida Sans Unicode"/>
              </a:rPr>
              <a:t> </a:t>
            </a:r>
            <a:r>
              <a:rPr sz="1400" spc="-15" dirty="0">
                <a:solidFill>
                  <a:srgbClr val="FFFFFF"/>
                </a:solidFill>
                <a:latin typeface="Lucida Sans Unicode"/>
                <a:cs typeface="Lucida Sans Unicode"/>
              </a:rPr>
              <a:t>puro.</a:t>
            </a:r>
            <a:r>
              <a:rPr sz="1400" spc="-70" dirty="0">
                <a:solidFill>
                  <a:srgbClr val="FFFFFF"/>
                </a:solidFill>
                <a:latin typeface="Lucida Sans Unicode"/>
                <a:cs typeface="Lucida Sans Unicode"/>
              </a:rPr>
              <a:t> </a:t>
            </a:r>
            <a:r>
              <a:rPr sz="1400" spc="45" dirty="0">
                <a:solidFill>
                  <a:srgbClr val="FFFFFF"/>
                </a:solidFill>
                <a:latin typeface="Lucida Sans Unicode"/>
                <a:cs typeface="Lucida Sans Unicode"/>
              </a:rPr>
              <a:t>Citas</a:t>
            </a:r>
            <a:r>
              <a:rPr sz="1400" spc="-70" dirty="0">
                <a:solidFill>
                  <a:srgbClr val="FFFFFF"/>
                </a:solidFill>
                <a:latin typeface="Lucida Sans Unicode"/>
                <a:cs typeface="Lucida Sans Unicode"/>
              </a:rPr>
              <a:t> </a:t>
            </a:r>
            <a:r>
              <a:rPr sz="1400" spc="40" dirty="0">
                <a:solidFill>
                  <a:srgbClr val="FFFFFF"/>
                </a:solidFill>
                <a:latin typeface="Lucida Sans Unicode"/>
                <a:cs typeface="Lucida Sans Unicode"/>
              </a:rPr>
              <a:t>populares</a:t>
            </a:r>
            <a:r>
              <a:rPr sz="1400" spc="-65" dirty="0">
                <a:solidFill>
                  <a:srgbClr val="FFFFFF"/>
                </a:solidFill>
                <a:latin typeface="Lucida Sans Unicode"/>
                <a:cs typeface="Lucida Sans Unicode"/>
              </a:rPr>
              <a:t> </a:t>
            </a:r>
            <a:r>
              <a:rPr sz="1400" spc="60" dirty="0">
                <a:solidFill>
                  <a:srgbClr val="FFFFFF"/>
                </a:solidFill>
                <a:latin typeface="Lucida Sans Unicode"/>
                <a:cs typeface="Lucida Sans Unicode"/>
              </a:rPr>
              <a:t>que</a:t>
            </a:r>
            <a:r>
              <a:rPr sz="1400" spc="-70" dirty="0">
                <a:solidFill>
                  <a:srgbClr val="FFFFFF"/>
                </a:solidFill>
                <a:latin typeface="Lucida Sans Unicode"/>
                <a:cs typeface="Lucida Sans Unicode"/>
              </a:rPr>
              <a:t> </a:t>
            </a:r>
            <a:r>
              <a:rPr sz="1400" spc="170" dirty="0">
                <a:solidFill>
                  <a:srgbClr val="FFFFFF"/>
                </a:solidFill>
                <a:latin typeface="Lucida Sans Unicode"/>
                <a:cs typeface="Lucida Sans Unicode"/>
              </a:rPr>
              <a:t>a</a:t>
            </a:r>
            <a:r>
              <a:rPr sz="1400" spc="-65" dirty="0">
                <a:solidFill>
                  <a:srgbClr val="FFFFFF"/>
                </a:solidFill>
                <a:latin typeface="Lucida Sans Unicode"/>
                <a:cs typeface="Lucida Sans Unicode"/>
              </a:rPr>
              <a:t> </a:t>
            </a:r>
            <a:r>
              <a:rPr sz="1400" spc="-15" dirty="0">
                <a:solidFill>
                  <a:srgbClr val="FFFFFF"/>
                </a:solidFill>
                <a:latin typeface="Lucida Sans Unicode"/>
                <a:cs typeface="Lucida Sans Unicode"/>
              </a:rPr>
              <a:t>lo</a:t>
            </a:r>
            <a:r>
              <a:rPr sz="1400" spc="-70" dirty="0">
                <a:solidFill>
                  <a:srgbClr val="FFFFFF"/>
                </a:solidFill>
                <a:latin typeface="Lucida Sans Unicode"/>
                <a:cs typeface="Lucida Sans Unicode"/>
              </a:rPr>
              <a:t> </a:t>
            </a:r>
            <a:r>
              <a:rPr sz="1400" spc="30" dirty="0">
                <a:solidFill>
                  <a:srgbClr val="FFFFFF"/>
                </a:solidFill>
                <a:latin typeface="Lucida Sans Unicode"/>
                <a:cs typeface="Lucida Sans Unicode"/>
              </a:rPr>
              <a:t>largo</a:t>
            </a:r>
            <a:r>
              <a:rPr sz="1400" spc="-70" dirty="0">
                <a:solidFill>
                  <a:srgbClr val="FFFFFF"/>
                </a:solidFill>
                <a:latin typeface="Lucida Sans Unicode"/>
                <a:cs typeface="Lucida Sans Unicode"/>
              </a:rPr>
              <a:t> </a:t>
            </a:r>
            <a:r>
              <a:rPr sz="1400" spc="30" dirty="0">
                <a:solidFill>
                  <a:srgbClr val="FFFFFF"/>
                </a:solidFill>
                <a:latin typeface="Lucida Sans Unicode"/>
                <a:cs typeface="Lucida Sans Unicode"/>
              </a:rPr>
              <a:t>del</a:t>
            </a:r>
            <a:r>
              <a:rPr sz="1400" spc="-65" dirty="0">
                <a:solidFill>
                  <a:srgbClr val="FFFFFF"/>
                </a:solidFill>
                <a:latin typeface="Lucida Sans Unicode"/>
                <a:cs typeface="Lucida Sans Unicode"/>
              </a:rPr>
              <a:t> </a:t>
            </a:r>
            <a:r>
              <a:rPr sz="1400" spc="75" dirty="0">
                <a:solidFill>
                  <a:srgbClr val="FFFFFF"/>
                </a:solidFill>
                <a:latin typeface="Lucida Sans Unicode"/>
                <a:cs typeface="Lucida Sans Unicode"/>
              </a:rPr>
              <a:t>año</a:t>
            </a:r>
            <a:r>
              <a:rPr sz="1400" spc="-70" dirty="0">
                <a:solidFill>
                  <a:srgbClr val="FFFFFF"/>
                </a:solidFill>
                <a:latin typeface="Lucida Sans Unicode"/>
                <a:cs typeface="Lucida Sans Unicode"/>
              </a:rPr>
              <a:t> </a:t>
            </a:r>
            <a:r>
              <a:rPr sz="1400" spc="25" dirty="0">
                <a:solidFill>
                  <a:srgbClr val="FFFFFF"/>
                </a:solidFill>
                <a:latin typeface="Lucida Sans Unicode"/>
                <a:cs typeface="Lucida Sans Unicode"/>
              </a:rPr>
              <a:t>recorren</a:t>
            </a:r>
            <a:r>
              <a:rPr sz="1400" spc="-65" dirty="0">
                <a:solidFill>
                  <a:srgbClr val="FFFFFF"/>
                </a:solidFill>
                <a:latin typeface="Lucida Sans Unicode"/>
                <a:cs typeface="Lucida Sans Unicode"/>
              </a:rPr>
              <a:t> </a:t>
            </a:r>
            <a:r>
              <a:rPr sz="1400" spc="55" dirty="0">
                <a:solidFill>
                  <a:srgbClr val="FFFFFF"/>
                </a:solidFill>
                <a:latin typeface="Lucida Sans Unicode"/>
                <a:cs typeface="Lucida Sans Unicode"/>
              </a:rPr>
              <a:t>la </a:t>
            </a:r>
            <a:r>
              <a:rPr sz="1400" spc="-430" dirty="0">
                <a:solidFill>
                  <a:srgbClr val="FFFFFF"/>
                </a:solidFill>
                <a:latin typeface="Lucida Sans Unicode"/>
                <a:cs typeface="Lucida Sans Unicode"/>
              </a:rPr>
              <a:t> </a:t>
            </a:r>
            <a:r>
              <a:rPr sz="1400" spc="50" dirty="0">
                <a:solidFill>
                  <a:srgbClr val="FFFFFF"/>
                </a:solidFill>
                <a:latin typeface="Lucida Sans Unicode"/>
                <a:cs typeface="Lucida Sans Unicode"/>
              </a:rPr>
              <a:t>geografía</a:t>
            </a:r>
            <a:r>
              <a:rPr sz="1400" spc="-75" dirty="0">
                <a:solidFill>
                  <a:srgbClr val="FFFFFF"/>
                </a:solidFill>
                <a:latin typeface="Lucida Sans Unicode"/>
                <a:cs typeface="Lucida Sans Unicode"/>
              </a:rPr>
              <a:t> </a:t>
            </a:r>
            <a:r>
              <a:rPr sz="1400" spc="50" dirty="0">
                <a:solidFill>
                  <a:srgbClr val="FFFFFF"/>
                </a:solidFill>
                <a:latin typeface="Lucida Sans Unicode"/>
                <a:cs typeface="Lucida Sans Unicode"/>
              </a:rPr>
              <a:t>asturiana</a:t>
            </a:r>
            <a:r>
              <a:rPr sz="1400" spc="-70" dirty="0">
                <a:solidFill>
                  <a:srgbClr val="FFFFFF"/>
                </a:solidFill>
                <a:latin typeface="Lucida Sans Unicode"/>
                <a:cs typeface="Lucida Sans Unicode"/>
              </a:rPr>
              <a:t> </a:t>
            </a:r>
            <a:r>
              <a:rPr sz="1400" spc="55" dirty="0">
                <a:solidFill>
                  <a:srgbClr val="FFFFFF"/>
                </a:solidFill>
                <a:latin typeface="Lucida Sans Unicode"/>
                <a:cs typeface="Lucida Sans Unicode"/>
              </a:rPr>
              <a:t>y</a:t>
            </a:r>
            <a:r>
              <a:rPr sz="1400" spc="-70" dirty="0">
                <a:solidFill>
                  <a:srgbClr val="FFFFFF"/>
                </a:solidFill>
                <a:latin typeface="Lucida Sans Unicode"/>
                <a:cs typeface="Lucida Sans Unicode"/>
              </a:rPr>
              <a:t> </a:t>
            </a:r>
            <a:r>
              <a:rPr sz="1400" spc="60" dirty="0">
                <a:solidFill>
                  <a:srgbClr val="FFFFFF"/>
                </a:solidFill>
                <a:latin typeface="Lucida Sans Unicode"/>
                <a:cs typeface="Lucida Sans Unicode"/>
              </a:rPr>
              <a:t>que</a:t>
            </a:r>
            <a:r>
              <a:rPr sz="1400" spc="-70" dirty="0">
                <a:solidFill>
                  <a:srgbClr val="FFFFFF"/>
                </a:solidFill>
                <a:latin typeface="Lucida Sans Unicode"/>
                <a:cs typeface="Lucida Sans Unicode"/>
              </a:rPr>
              <a:t> </a:t>
            </a:r>
            <a:r>
              <a:rPr sz="1400" spc="40" dirty="0">
                <a:solidFill>
                  <a:srgbClr val="FFFFFF"/>
                </a:solidFill>
                <a:latin typeface="Lucida Sans Unicode"/>
                <a:cs typeface="Lucida Sans Unicode"/>
              </a:rPr>
              <a:t>suponen</a:t>
            </a:r>
            <a:r>
              <a:rPr sz="1400" spc="-70" dirty="0">
                <a:solidFill>
                  <a:srgbClr val="FFFFFF"/>
                </a:solidFill>
                <a:latin typeface="Lucida Sans Unicode"/>
                <a:cs typeface="Lucida Sans Unicode"/>
              </a:rPr>
              <a:t> </a:t>
            </a:r>
            <a:r>
              <a:rPr sz="1400" spc="75" dirty="0">
                <a:solidFill>
                  <a:srgbClr val="FFFFFF"/>
                </a:solidFill>
                <a:latin typeface="Lucida Sans Unicode"/>
                <a:cs typeface="Lucida Sans Unicode"/>
              </a:rPr>
              <a:t>una</a:t>
            </a:r>
            <a:r>
              <a:rPr sz="1400" spc="-75" dirty="0">
                <a:solidFill>
                  <a:srgbClr val="FFFFFF"/>
                </a:solidFill>
                <a:latin typeface="Lucida Sans Unicode"/>
                <a:cs typeface="Lucida Sans Unicode"/>
              </a:rPr>
              <a:t> </a:t>
            </a:r>
            <a:r>
              <a:rPr sz="1400" spc="50" dirty="0">
                <a:solidFill>
                  <a:srgbClr val="FFFFFF"/>
                </a:solidFill>
                <a:latin typeface="Lucida Sans Unicode"/>
                <a:cs typeface="Lucida Sans Unicode"/>
              </a:rPr>
              <a:t>ocasión</a:t>
            </a:r>
            <a:r>
              <a:rPr sz="1400" spc="-70" dirty="0">
                <a:solidFill>
                  <a:srgbClr val="FFFFFF"/>
                </a:solidFill>
                <a:latin typeface="Lucida Sans Unicode"/>
                <a:cs typeface="Lucida Sans Unicode"/>
              </a:rPr>
              <a:t> </a:t>
            </a:r>
            <a:r>
              <a:rPr sz="1400" spc="30" dirty="0">
                <a:solidFill>
                  <a:srgbClr val="FFFFFF"/>
                </a:solidFill>
                <a:latin typeface="Lucida Sans Unicode"/>
                <a:cs typeface="Lucida Sans Unicode"/>
              </a:rPr>
              <a:t>inmejorable</a:t>
            </a:r>
            <a:r>
              <a:rPr sz="1400" spc="-70" dirty="0">
                <a:solidFill>
                  <a:srgbClr val="FFFFFF"/>
                </a:solidFill>
                <a:latin typeface="Lucida Sans Unicode"/>
                <a:cs typeface="Lucida Sans Unicode"/>
              </a:rPr>
              <a:t> </a:t>
            </a:r>
            <a:r>
              <a:rPr sz="1400" spc="90" dirty="0">
                <a:solidFill>
                  <a:srgbClr val="FFFFFF"/>
                </a:solidFill>
                <a:latin typeface="Lucida Sans Unicode"/>
                <a:cs typeface="Lucida Sans Unicode"/>
              </a:rPr>
              <a:t>para</a:t>
            </a:r>
            <a:r>
              <a:rPr sz="1400" spc="-70" dirty="0">
                <a:solidFill>
                  <a:srgbClr val="FFFFFF"/>
                </a:solidFill>
                <a:latin typeface="Lucida Sans Unicode"/>
                <a:cs typeface="Lucida Sans Unicode"/>
              </a:rPr>
              <a:t> </a:t>
            </a:r>
            <a:r>
              <a:rPr sz="1400" spc="55" dirty="0">
                <a:solidFill>
                  <a:srgbClr val="FFFFFF"/>
                </a:solidFill>
                <a:latin typeface="Lucida Sans Unicode"/>
                <a:cs typeface="Lucida Sans Unicode"/>
              </a:rPr>
              <a:t>saborear </a:t>
            </a:r>
            <a:r>
              <a:rPr sz="1400" spc="60" dirty="0">
                <a:solidFill>
                  <a:srgbClr val="FFFFFF"/>
                </a:solidFill>
                <a:latin typeface="Lucida Sans Unicode"/>
                <a:cs typeface="Lucida Sans Unicode"/>
              </a:rPr>
              <a:t> </a:t>
            </a:r>
            <a:r>
              <a:rPr sz="1400" spc="35" dirty="0">
                <a:solidFill>
                  <a:srgbClr val="FFFFFF"/>
                </a:solidFill>
                <a:latin typeface="Lucida Sans Unicode"/>
                <a:cs typeface="Lucida Sans Unicode"/>
              </a:rPr>
              <a:t>productos </a:t>
            </a:r>
            <a:r>
              <a:rPr sz="1400" spc="75" dirty="0">
                <a:solidFill>
                  <a:srgbClr val="FFFFFF"/>
                </a:solidFill>
                <a:latin typeface="Lucida Sans Unicode"/>
                <a:cs typeface="Lucida Sans Unicode"/>
              </a:rPr>
              <a:t>de </a:t>
            </a:r>
            <a:r>
              <a:rPr sz="1400" spc="70" dirty="0">
                <a:solidFill>
                  <a:srgbClr val="FFFFFF"/>
                </a:solidFill>
                <a:latin typeface="Lucida Sans Unicode"/>
                <a:cs typeface="Lucida Sans Unicode"/>
              </a:rPr>
              <a:t>temporada </a:t>
            </a:r>
            <a:r>
              <a:rPr sz="1400" spc="55" dirty="0">
                <a:solidFill>
                  <a:srgbClr val="FFFFFF"/>
                </a:solidFill>
                <a:latin typeface="Lucida Sans Unicode"/>
                <a:cs typeface="Lucida Sans Unicode"/>
              </a:rPr>
              <a:t>en </a:t>
            </a:r>
            <a:r>
              <a:rPr sz="1400" spc="20" dirty="0">
                <a:solidFill>
                  <a:srgbClr val="FFFFFF"/>
                </a:solidFill>
                <a:latin typeface="Lucida Sans Unicode"/>
                <a:cs typeface="Lucida Sans Unicode"/>
              </a:rPr>
              <a:t>su sentido </a:t>
            </a:r>
            <a:r>
              <a:rPr sz="1400" dirty="0">
                <a:solidFill>
                  <a:srgbClr val="FFFFFF"/>
                </a:solidFill>
                <a:latin typeface="Lucida Sans Unicode"/>
                <a:cs typeface="Lucida Sans Unicode"/>
              </a:rPr>
              <a:t>primigenio, </a:t>
            </a:r>
            <a:r>
              <a:rPr sz="1400" spc="-10" dirty="0">
                <a:solidFill>
                  <a:srgbClr val="FFFFFF"/>
                </a:solidFill>
                <a:latin typeface="Lucida Sans Unicode"/>
                <a:cs typeface="Lucida Sans Unicode"/>
              </a:rPr>
              <a:t>sin </a:t>
            </a:r>
            <a:r>
              <a:rPr sz="1400" spc="50" dirty="0">
                <a:solidFill>
                  <a:srgbClr val="FFFFFF"/>
                </a:solidFill>
                <a:latin typeface="Lucida Sans Unicode"/>
                <a:cs typeface="Lucida Sans Unicode"/>
              </a:rPr>
              <a:t>elaboraciones </a:t>
            </a:r>
            <a:r>
              <a:rPr sz="1400" spc="55" dirty="0">
                <a:solidFill>
                  <a:srgbClr val="FFFFFF"/>
                </a:solidFill>
                <a:latin typeface="Lucida Sans Unicode"/>
                <a:cs typeface="Lucida Sans Unicode"/>
              </a:rPr>
              <a:t> complejas</a:t>
            </a:r>
            <a:r>
              <a:rPr sz="1400" spc="-75" dirty="0">
                <a:solidFill>
                  <a:srgbClr val="FFFFFF"/>
                </a:solidFill>
                <a:latin typeface="Lucida Sans Unicode"/>
                <a:cs typeface="Lucida Sans Unicode"/>
              </a:rPr>
              <a:t> </a:t>
            </a:r>
            <a:r>
              <a:rPr sz="1400" spc="60" dirty="0">
                <a:solidFill>
                  <a:srgbClr val="FFFFFF"/>
                </a:solidFill>
                <a:latin typeface="Lucida Sans Unicode"/>
                <a:cs typeface="Lucida Sans Unicode"/>
              </a:rPr>
              <a:t>que</a:t>
            </a:r>
            <a:r>
              <a:rPr sz="1400" spc="-70" dirty="0">
                <a:solidFill>
                  <a:srgbClr val="FFFFFF"/>
                </a:solidFill>
                <a:latin typeface="Lucida Sans Unicode"/>
                <a:cs typeface="Lucida Sans Unicode"/>
              </a:rPr>
              <a:t> </a:t>
            </a:r>
            <a:r>
              <a:rPr sz="1400" spc="40" dirty="0">
                <a:solidFill>
                  <a:srgbClr val="FFFFFF"/>
                </a:solidFill>
                <a:latin typeface="Lucida Sans Unicode"/>
                <a:cs typeface="Lucida Sans Unicode"/>
              </a:rPr>
              <a:t>condicionen</a:t>
            </a:r>
            <a:r>
              <a:rPr sz="1400" spc="-70" dirty="0">
                <a:solidFill>
                  <a:srgbClr val="FFFFFF"/>
                </a:solidFill>
                <a:latin typeface="Lucida Sans Unicode"/>
                <a:cs typeface="Lucida Sans Unicode"/>
              </a:rPr>
              <a:t> </a:t>
            </a:r>
            <a:r>
              <a:rPr sz="1400" spc="20" dirty="0">
                <a:solidFill>
                  <a:srgbClr val="FFFFFF"/>
                </a:solidFill>
                <a:latin typeface="Lucida Sans Unicode"/>
                <a:cs typeface="Lucida Sans Unicode"/>
              </a:rPr>
              <a:t>su</a:t>
            </a:r>
            <a:r>
              <a:rPr sz="1400" spc="-70" dirty="0">
                <a:solidFill>
                  <a:srgbClr val="FFFFFF"/>
                </a:solidFill>
                <a:latin typeface="Lucida Sans Unicode"/>
                <a:cs typeface="Lucida Sans Unicode"/>
              </a:rPr>
              <a:t> </a:t>
            </a:r>
            <a:r>
              <a:rPr sz="1400" spc="30" dirty="0">
                <a:solidFill>
                  <a:srgbClr val="FFFFFF"/>
                </a:solidFill>
                <a:latin typeface="Lucida Sans Unicode"/>
                <a:cs typeface="Lucida Sans Unicode"/>
              </a:rPr>
              <a:t>valor</a:t>
            </a:r>
            <a:r>
              <a:rPr sz="1400" spc="-70" dirty="0">
                <a:solidFill>
                  <a:srgbClr val="FFFFFF"/>
                </a:solidFill>
                <a:latin typeface="Lucida Sans Unicode"/>
                <a:cs typeface="Lucida Sans Unicode"/>
              </a:rPr>
              <a:t> </a:t>
            </a:r>
            <a:r>
              <a:rPr sz="1400" spc="105" dirty="0">
                <a:solidFill>
                  <a:srgbClr val="FFFFFF"/>
                </a:solidFill>
                <a:latin typeface="Lucida Sans Unicode"/>
                <a:cs typeface="Lucida Sans Unicode"/>
              </a:rPr>
              <a:t>más</a:t>
            </a:r>
            <a:r>
              <a:rPr sz="1400" spc="-70" dirty="0">
                <a:solidFill>
                  <a:srgbClr val="FFFFFF"/>
                </a:solidFill>
                <a:latin typeface="Lucida Sans Unicode"/>
                <a:cs typeface="Lucida Sans Unicode"/>
              </a:rPr>
              <a:t> </a:t>
            </a:r>
            <a:r>
              <a:rPr sz="1400" spc="15" dirty="0">
                <a:solidFill>
                  <a:srgbClr val="FFFFFF"/>
                </a:solidFill>
                <a:latin typeface="Lucida Sans Unicode"/>
                <a:cs typeface="Lucida Sans Unicode"/>
              </a:rPr>
              <a:t>natural.</a:t>
            </a:r>
            <a:endParaRPr sz="1400">
              <a:latin typeface="Lucida Sans Unicode"/>
              <a:cs typeface="Lucida Sans Unicode"/>
            </a:endParaRPr>
          </a:p>
          <a:p>
            <a:pPr>
              <a:lnSpc>
                <a:spcPct val="100000"/>
              </a:lnSpc>
              <a:spcBef>
                <a:spcPts val="30"/>
              </a:spcBef>
            </a:pPr>
            <a:endParaRPr sz="1150">
              <a:latin typeface="Lucida Sans Unicode"/>
              <a:cs typeface="Lucida Sans Unicode"/>
            </a:endParaRPr>
          </a:p>
          <a:p>
            <a:pPr marL="117475" marR="109220" algn="ctr">
              <a:lnSpc>
                <a:spcPct val="107200"/>
              </a:lnSpc>
            </a:pPr>
            <a:r>
              <a:rPr sz="1400" spc="15" dirty="0">
                <a:solidFill>
                  <a:srgbClr val="FFFFFF"/>
                </a:solidFill>
                <a:latin typeface="Lucida Sans Unicode"/>
                <a:cs typeface="Lucida Sans Unicode"/>
              </a:rPr>
              <a:t>La </a:t>
            </a:r>
            <a:r>
              <a:rPr sz="1400" b="1" spc="5" dirty="0">
                <a:solidFill>
                  <a:srgbClr val="FFFFFF"/>
                </a:solidFill>
                <a:latin typeface="Tahoma"/>
                <a:cs typeface="Tahoma"/>
              </a:rPr>
              <a:t>Fiesta </a:t>
            </a:r>
            <a:r>
              <a:rPr sz="1400" b="1" spc="20" dirty="0">
                <a:solidFill>
                  <a:srgbClr val="FFFFFF"/>
                </a:solidFill>
                <a:latin typeface="Tahoma"/>
                <a:cs typeface="Tahoma"/>
              </a:rPr>
              <a:t>del </a:t>
            </a:r>
            <a:r>
              <a:rPr sz="1400" b="1" spc="10" dirty="0">
                <a:solidFill>
                  <a:srgbClr val="FFFFFF"/>
                </a:solidFill>
                <a:latin typeface="Tahoma"/>
                <a:cs typeface="Tahoma"/>
              </a:rPr>
              <a:t>Picadillo </a:t>
            </a:r>
            <a:r>
              <a:rPr sz="1400" spc="55" dirty="0">
                <a:solidFill>
                  <a:srgbClr val="FFFFFF"/>
                </a:solidFill>
                <a:latin typeface="Lucida Sans Unicode"/>
                <a:cs typeface="Lucida Sans Unicode"/>
              </a:rPr>
              <a:t>y </a:t>
            </a:r>
            <a:r>
              <a:rPr sz="1400" b="1" spc="-75" dirty="0">
                <a:solidFill>
                  <a:srgbClr val="FFFFFF"/>
                </a:solidFill>
                <a:latin typeface="Tahoma"/>
                <a:cs typeface="Tahoma"/>
              </a:rPr>
              <a:t>El </a:t>
            </a:r>
            <a:r>
              <a:rPr sz="1400" b="1" spc="45" dirty="0">
                <a:solidFill>
                  <a:srgbClr val="FFFFFF"/>
                </a:solidFill>
                <a:latin typeface="Tahoma"/>
                <a:cs typeface="Tahoma"/>
              </a:rPr>
              <a:t>Sabadiego </a:t>
            </a:r>
            <a:r>
              <a:rPr sz="1400" spc="55" dirty="0">
                <a:solidFill>
                  <a:srgbClr val="FFFFFF"/>
                </a:solidFill>
                <a:latin typeface="Lucida Sans Unicode"/>
                <a:cs typeface="Lucida Sans Unicode"/>
              </a:rPr>
              <a:t>en </a:t>
            </a:r>
            <a:r>
              <a:rPr sz="1400" spc="-20" dirty="0">
                <a:solidFill>
                  <a:srgbClr val="FFFFFF"/>
                </a:solidFill>
                <a:latin typeface="Lucida Sans Unicode"/>
                <a:cs typeface="Lucida Sans Unicode"/>
              </a:rPr>
              <a:t>abril, </a:t>
            </a:r>
            <a:r>
              <a:rPr sz="1400" spc="10" dirty="0">
                <a:solidFill>
                  <a:srgbClr val="FFFFFF"/>
                </a:solidFill>
                <a:latin typeface="Lucida Sans Unicode"/>
                <a:cs typeface="Lucida Sans Unicode"/>
              </a:rPr>
              <a:t>el </a:t>
            </a:r>
            <a:r>
              <a:rPr sz="1400" b="1" spc="45" dirty="0">
                <a:solidFill>
                  <a:srgbClr val="FFFFFF"/>
                </a:solidFill>
                <a:latin typeface="Tahoma"/>
                <a:cs typeface="Tahoma"/>
              </a:rPr>
              <a:t>Certamen </a:t>
            </a:r>
            <a:r>
              <a:rPr sz="1400" b="1" spc="20" dirty="0">
                <a:solidFill>
                  <a:srgbClr val="FFFFFF"/>
                </a:solidFill>
                <a:latin typeface="Tahoma"/>
                <a:cs typeface="Tahoma"/>
              </a:rPr>
              <a:t>del </a:t>
            </a:r>
            <a:r>
              <a:rPr sz="1400" b="1" spc="30" dirty="0">
                <a:solidFill>
                  <a:srgbClr val="FFFFFF"/>
                </a:solidFill>
                <a:latin typeface="Tahoma"/>
                <a:cs typeface="Tahoma"/>
              </a:rPr>
              <a:t>Queso </a:t>
            </a:r>
            <a:r>
              <a:rPr sz="1400" b="1" spc="50" dirty="0">
                <a:solidFill>
                  <a:srgbClr val="FFFFFF"/>
                </a:solidFill>
                <a:latin typeface="Tahoma"/>
                <a:cs typeface="Tahoma"/>
              </a:rPr>
              <a:t>de </a:t>
            </a:r>
            <a:r>
              <a:rPr sz="1400" b="1" spc="55" dirty="0">
                <a:solidFill>
                  <a:srgbClr val="FFFFFF"/>
                </a:solidFill>
                <a:latin typeface="Tahoma"/>
                <a:cs typeface="Tahoma"/>
              </a:rPr>
              <a:t> </a:t>
            </a:r>
            <a:r>
              <a:rPr sz="1400" b="1" spc="50" dirty="0">
                <a:solidFill>
                  <a:srgbClr val="FFFFFF"/>
                </a:solidFill>
                <a:latin typeface="Tahoma"/>
                <a:cs typeface="Tahoma"/>
              </a:rPr>
              <a:t>Cabrales</a:t>
            </a:r>
            <a:r>
              <a:rPr sz="1400" b="1" spc="-35" dirty="0">
                <a:solidFill>
                  <a:srgbClr val="FFFFFF"/>
                </a:solidFill>
                <a:latin typeface="Tahoma"/>
                <a:cs typeface="Tahoma"/>
              </a:rPr>
              <a:t> </a:t>
            </a:r>
            <a:r>
              <a:rPr sz="1400" spc="35" dirty="0">
                <a:solidFill>
                  <a:srgbClr val="FFFFFF"/>
                </a:solidFill>
                <a:latin typeface="Lucida Sans Unicode"/>
                <a:cs typeface="Lucida Sans Unicode"/>
              </a:rPr>
              <a:t>o</a:t>
            </a:r>
            <a:r>
              <a:rPr sz="1400" spc="-65" dirty="0">
                <a:solidFill>
                  <a:srgbClr val="FFFFFF"/>
                </a:solidFill>
                <a:latin typeface="Lucida Sans Unicode"/>
                <a:cs typeface="Lucida Sans Unicode"/>
              </a:rPr>
              <a:t> </a:t>
            </a:r>
            <a:r>
              <a:rPr sz="1400" spc="10" dirty="0">
                <a:solidFill>
                  <a:srgbClr val="FFFFFF"/>
                </a:solidFill>
                <a:latin typeface="Lucida Sans Unicode"/>
                <a:cs typeface="Lucida Sans Unicode"/>
              </a:rPr>
              <a:t>el</a:t>
            </a:r>
            <a:r>
              <a:rPr sz="1400" spc="-105" dirty="0">
                <a:solidFill>
                  <a:srgbClr val="FFFFFF"/>
                </a:solidFill>
                <a:latin typeface="Lucida Sans Unicode"/>
                <a:cs typeface="Lucida Sans Unicode"/>
              </a:rPr>
              <a:t> </a:t>
            </a:r>
            <a:r>
              <a:rPr sz="1400" b="1" dirty="0">
                <a:solidFill>
                  <a:srgbClr val="FFFFFF"/>
                </a:solidFill>
                <a:latin typeface="Tahoma"/>
                <a:cs typeface="Tahoma"/>
              </a:rPr>
              <a:t>Festival</a:t>
            </a:r>
            <a:r>
              <a:rPr sz="1400" b="1" spc="-75" dirty="0">
                <a:solidFill>
                  <a:srgbClr val="FFFFFF"/>
                </a:solidFill>
                <a:latin typeface="Tahoma"/>
                <a:cs typeface="Tahoma"/>
              </a:rPr>
              <a:t> </a:t>
            </a:r>
            <a:r>
              <a:rPr sz="1400" b="1" spc="50" dirty="0">
                <a:solidFill>
                  <a:srgbClr val="FFFFFF"/>
                </a:solidFill>
                <a:latin typeface="Tahoma"/>
                <a:cs typeface="Tahoma"/>
              </a:rPr>
              <a:t>de</a:t>
            </a:r>
            <a:r>
              <a:rPr sz="1400" b="1" spc="-75" dirty="0">
                <a:solidFill>
                  <a:srgbClr val="FFFFFF"/>
                </a:solidFill>
                <a:latin typeface="Tahoma"/>
                <a:cs typeface="Tahoma"/>
              </a:rPr>
              <a:t> </a:t>
            </a:r>
            <a:r>
              <a:rPr sz="1400" b="1" spc="35" dirty="0">
                <a:solidFill>
                  <a:srgbClr val="FFFFFF"/>
                </a:solidFill>
                <a:latin typeface="Tahoma"/>
                <a:cs typeface="Tahoma"/>
              </a:rPr>
              <a:t>la</a:t>
            </a:r>
            <a:r>
              <a:rPr sz="1400" b="1" spc="-75" dirty="0">
                <a:solidFill>
                  <a:srgbClr val="FFFFFF"/>
                </a:solidFill>
                <a:latin typeface="Tahoma"/>
                <a:cs typeface="Tahoma"/>
              </a:rPr>
              <a:t> </a:t>
            </a:r>
            <a:r>
              <a:rPr sz="1400" b="1" spc="10" dirty="0">
                <a:solidFill>
                  <a:srgbClr val="FFFFFF"/>
                </a:solidFill>
                <a:latin typeface="Tahoma"/>
                <a:cs typeface="Tahoma"/>
              </a:rPr>
              <a:t>Sidra</a:t>
            </a:r>
            <a:r>
              <a:rPr sz="1400" b="1" spc="-75" dirty="0">
                <a:solidFill>
                  <a:srgbClr val="FFFFFF"/>
                </a:solidFill>
                <a:latin typeface="Tahoma"/>
                <a:cs typeface="Tahoma"/>
              </a:rPr>
              <a:t> </a:t>
            </a:r>
            <a:r>
              <a:rPr sz="1400" b="1" spc="10" dirty="0">
                <a:solidFill>
                  <a:srgbClr val="FFFFFF"/>
                </a:solidFill>
                <a:latin typeface="Tahoma"/>
                <a:cs typeface="Tahoma"/>
              </a:rPr>
              <a:t>Natural</a:t>
            </a:r>
            <a:r>
              <a:rPr sz="1400" b="1" spc="-35" dirty="0">
                <a:solidFill>
                  <a:srgbClr val="FFFFFF"/>
                </a:solidFill>
                <a:latin typeface="Tahoma"/>
                <a:cs typeface="Tahoma"/>
              </a:rPr>
              <a:t> </a:t>
            </a:r>
            <a:r>
              <a:rPr sz="1400" spc="55" dirty="0">
                <a:solidFill>
                  <a:srgbClr val="FFFFFF"/>
                </a:solidFill>
                <a:latin typeface="Lucida Sans Unicode"/>
                <a:cs typeface="Lucida Sans Unicode"/>
              </a:rPr>
              <a:t>en</a:t>
            </a:r>
            <a:r>
              <a:rPr sz="1400" spc="-65" dirty="0">
                <a:solidFill>
                  <a:srgbClr val="FFFFFF"/>
                </a:solidFill>
                <a:latin typeface="Lucida Sans Unicode"/>
                <a:cs typeface="Lucida Sans Unicode"/>
              </a:rPr>
              <a:t> </a:t>
            </a:r>
            <a:r>
              <a:rPr sz="1400" spc="20" dirty="0">
                <a:solidFill>
                  <a:srgbClr val="FFFFFF"/>
                </a:solidFill>
                <a:latin typeface="Lucida Sans Unicode"/>
                <a:cs typeface="Lucida Sans Unicode"/>
              </a:rPr>
              <a:t>agosto,</a:t>
            </a:r>
            <a:r>
              <a:rPr sz="1400" spc="-65" dirty="0">
                <a:solidFill>
                  <a:srgbClr val="FFFFFF"/>
                </a:solidFill>
                <a:latin typeface="Lucida Sans Unicode"/>
                <a:cs typeface="Lucida Sans Unicode"/>
              </a:rPr>
              <a:t> </a:t>
            </a:r>
            <a:r>
              <a:rPr sz="1400" spc="55" dirty="0">
                <a:solidFill>
                  <a:srgbClr val="FFFFFF"/>
                </a:solidFill>
                <a:latin typeface="Lucida Sans Unicode"/>
                <a:cs typeface="Lucida Sans Unicode"/>
              </a:rPr>
              <a:t>la</a:t>
            </a:r>
            <a:r>
              <a:rPr sz="1400" spc="-65" dirty="0">
                <a:solidFill>
                  <a:srgbClr val="FFFFFF"/>
                </a:solidFill>
                <a:latin typeface="Lucida Sans Unicode"/>
                <a:cs typeface="Lucida Sans Unicode"/>
              </a:rPr>
              <a:t> </a:t>
            </a:r>
            <a:r>
              <a:rPr sz="1400" b="1" spc="-5" dirty="0">
                <a:solidFill>
                  <a:srgbClr val="FFFFFF"/>
                </a:solidFill>
                <a:latin typeface="Tahoma"/>
                <a:cs typeface="Tahoma"/>
              </a:rPr>
              <a:t>Feria</a:t>
            </a:r>
            <a:r>
              <a:rPr sz="1400" b="1" spc="-70" dirty="0">
                <a:solidFill>
                  <a:srgbClr val="FFFFFF"/>
                </a:solidFill>
                <a:latin typeface="Tahoma"/>
                <a:cs typeface="Tahoma"/>
              </a:rPr>
              <a:t> </a:t>
            </a:r>
            <a:r>
              <a:rPr sz="1400" b="1" spc="50" dirty="0">
                <a:solidFill>
                  <a:srgbClr val="FFFFFF"/>
                </a:solidFill>
                <a:latin typeface="Tahoma"/>
                <a:cs typeface="Tahoma"/>
              </a:rPr>
              <a:t>de</a:t>
            </a:r>
            <a:r>
              <a:rPr sz="1400" b="1" spc="-75" dirty="0">
                <a:solidFill>
                  <a:srgbClr val="FFFFFF"/>
                </a:solidFill>
                <a:latin typeface="Tahoma"/>
                <a:cs typeface="Tahoma"/>
              </a:rPr>
              <a:t> </a:t>
            </a:r>
            <a:r>
              <a:rPr sz="1400" b="1" spc="35" dirty="0">
                <a:solidFill>
                  <a:srgbClr val="FFFFFF"/>
                </a:solidFill>
                <a:latin typeface="Tahoma"/>
                <a:cs typeface="Tahoma"/>
              </a:rPr>
              <a:t>la</a:t>
            </a:r>
            <a:r>
              <a:rPr sz="1400" b="1" spc="-75" dirty="0">
                <a:solidFill>
                  <a:srgbClr val="FFFFFF"/>
                </a:solidFill>
                <a:latin typeface="Tahoma"/>
                <a:cs typeface="Tahoma"/>
              </a:rPr>
              <a:t> </a:t>
            </a:r>
            <a:r>
              <a:rPr sz="1400" b="1" spc="-10" dirty="0">
                <a:solidFill>
                  <a:srgbClr val="FFFFFF"/>
                </a:solidFill>
                <a:latin typeface="Tahoma"/>
                <a:cs typeface="Tahoma"/>
              </a:rPr>
              <a:t>Miel</a:t>
            </a:r>
            <a:r>
              <a:rPr sz="1400" b="1" spc="-35" dirty="0">
                <a:solidFill>
                  <a:srgbClr val="FFFFFF"/>
                </a:solidFill>
                <a:latin typeface="Tahoma"/>
                <a:cs typeface="Tahoma"/>
              </a:rPr>
              <a:t> </a:t>
            </a:r>
            <a:r>
              <a:rPr sz="1400" spc="55" dirty="0">
                <a:solidFill>
                  <a:srgbClr val="FFFFFF"/>
                </a:solidFill>
                <a:latin typeface="Lucida Sans Unicode"/>
                <a:cs typeface="Lucida Sans Unicode"/>
              </a:rPr>
              <a:t>en </a:t>
            </a:r>
            <a:r>
              <a:rPr sz="1400" spc="60" dirty="0">
                <a:solidFill>
                  <a:srgbClr val="FFFFFF"/>
                </a:solidFill>
                <a:latin typeface="Lucida Sans Unicode"/>
                <a:cs typeface="Lucida Sans Unicode"/>
              </a:rPr>
              <a:t> </a:t>
            </a:r>
            <a:r>
              <a:rPr sz="1400" spc="40" dirty="0">
                <a:solidFill>
                  <a:srgbClr val="FFFFFF"/>
                </a:solidFill>
                <a:latin typeface="Lucida Sans Unicode"/>
                <a:cs typeface="Lucida Sans Unicode"/>
              </a:rPr>
              <a:t>octubre </a:t>
            </a:r>
            <a:r>
              <a:rPr sz="1400" spc="35" dirty="0">
                <a:solidFill>
                  <a:srgbClr val="FFFFFF"/>
                </a:solidFill>
                <a:latin typeface="Lucida Sans Unicode"/>
                <a:cs typeface="Lucida Sans Unicode"/>
              </a:rPr>
              <a:t>o </a:t>
            </a:r>
            <a:r>
              <a:rPr sz="1400" spc="40" dirty="0">
                <a:solidFill>
                  <a:srgbClr val="FFFFFF"/>
                </a:solidFill>
                <a:latin typeface="Lucida Sans Unicode"/>
                <a:cs typeface="Lucida Sans Unicode"/>
              </a:rPr>
              <a:t>las </a:t>
            </a:r>
            <a:r>
              <a:rPr sz="1400" b="1" spc="55" dirty="0">
                <a:solidFill>
                  <a:srgbClr val="FFFFFF"/>
                </a:solidFill>
                <a:latin typeface="Tahoma"/>
                <a:cs typeface="Tahoma"/>
              </a:rPr>
              <a:t>Jornadas </a:t>
            </a:r>
            <a:r>
              <a:rPr sz="1400" b="1" spc="40" dirty="0">
                <a:solidFill>
                  <a:srgbClr val="FFFFFF"/>
                </a:solidFill>
                <a:latin typeface="Tahoma"/>
                <a:cs typeface="Tahoma"/>
              </a:rPr>
              <a:t>Gastronómicas </a:t>
            </a:r>
            <a:r>
              <a:rPr sz="1400" b="1" spc="20" dirty="0">
                <a:solidFill>
                  <a:srgbClr val="FFFFFF"/>
                </a:solidFill>
                <a:latin typeface="Tahoma"/>
                <a:cs typeface="Tahoma"/>
              </a:rPr>
              <a:t>del </a:t>
            </a:r>
            <a:r>
              <a:rPr sz="1400" b="1" spc="-15" dirty="0">
                <a:solidFill>
                  <a:srgbClr val="FFFFFF"/>
                </a:solidFill>
                <a:latin typeface="Tahoma"/>
                <a:cs typeface="Tahoma"/>
              </a:rPr>
              <a:t>Pote </a:t>
            </a:r>
            <a:r>
              <a:rPr sz="1400" spc="55" dirty="0">
                <a:solidFill>
                  <a:srgbClr val="FFFFFF"/>
                </a:solidFill>
                <a:latin typeface="Lucida Sans Unicode"/>
                <a:cs typeface="Lucida Sans Unicode"/>
              </a:rPr>
              <a:t>en </a:t>
            </a:r>
            <a:r>
              <a:rPr sz="1400" spc="40" dirty="0">
                <a:solidFill>
                  <a:srgbClr val="FFFFFF"/>
                </a:solidFill>
                <a:latin typeface="Lucida Sans Unicode"/>
                <a:cs typeface="Lucida Sans Unicode"/>
              </a:rPr>
              <a:t>diciembre </a:t>
            </a:r>
            <a:r>
              <a:rPr sz="1400" spc="25" dirty="0">
                <a:solidFill>
                  <a:srgbClr val="FFFFFF"/>
                </a:solidFill>
                <a:latin typeface="Lucida Sans Unicode"/>
                <a:cs typeface="Lucida Sans Unicode"/>
              </a:rPr>
              <a:t>son </a:t>
            </a:r>
            <a:r>
              <a:rPr sz="1400" spc="5" dirty="0">
                <a:solidFill>
                  <a:srgbClr val="FFFFFF"/>
                </a:solidFill>
                <a:latin typeface="Lucida Sans Unicode"/>
                <a:cs typeface="Lucida Sans Unicode"/>
              </a:rPr>
              <a:t>solo </a:t>
            </a:r>
            <a:r>
              <a:rPr sz="1400" spc="10" dirty="0">
                <a:solidFill>
                  <a:srgbClr val="FFFFFF"/>
                </a:solidFill>
                <a:latin typeface="Lucida Sans Unicode"/>
                <a:cs typeface="Lucida Sans Unicode"/>
              </a:rPr>
              <a:t> </a:t>
            </a:r>
            <a:r>
              <a:rPr sz="1400" spc="65" dirty="0">
                <a:solidFill>
                  <a:srgbClr val="FFFFFF"/>
                </a:solidFill>
                <a:latin typeface="Lucida Sans Unicode"/>
                <a:cs typeface="Lucida Sans Unicode"/>
              </a:rPr>
              <a:t>alguna</a:t>
            </a:r>
            <a:r>
              <a:rPr sz="1400" spc="-65" dirty="0">
                <a:solidFill>
                  <a:srgbClr val="FFFFFF"/>
                </a:solidFill>
                <a:latin typeface="Lucida Sans Unicode"/>
                <a:cs typeface="Lucida Sans Unicode"/>
              </a:rPr>
              <a:t> </a:t>
            </a:r>
            <a:r>
              <a:rPr sz="1400" spc="75" dirty="0">
                <a:solidFill>
                  <a:srgbClr val="FFFFFF"/>
                </a:solidFill>
                <a:latin typeface="Lucida Sans Unicode"/>
                <a:cs typeface="Lucida Sans Unicode"/>
              </a:rPr>
              <a:t>de</a:t>
            </a:r>
            <a:r>
              <a:rPr sz="1400" spc="-60" dirty="0">
                <a:solidFill>
                  <a:srgbClr val="FFFFFF"/>
                </a:solidFill>
                <a:latin typeface="Lucida Sans Unicode"/>
                <a:cs typeface="Lucida Sans Unicode"/>
              </a:rPr>
              <a:t> </a:t>
            </a:r>
            <a:r>
              <a:rPr sz="1400" spc="40" dirty="0">
                <a:solidFill>
                  <a:srgbClr val="FFFFFF"/>
                </a:solidFill>
                <a:latin typeface="Lucida Sans Unicode"/>
                <a:cs typeface="Lucida Sans Unicode"/>
              </a:rPr>
              <a:t>las</a:t>
            </a:r>
            <a:r>
              <a:rPr sz="1400" spc="-65" dirty="0">
                <a:solidFill>
                  <a:srgbClr val="FFFFFF"/>
                </a:solidFill>
                <a:latin typeface="Lucida Sans Unicode"/>
                <a:cs typeface="Lucida Sans Unicode"/>
              </a:rPr>
              <a:t> </a:t>
            </a:r>
            <a:r>
              <a:rPr sz="1400" spc="45" dirty="0">
                <a:solidFill>
                  <a:srgbClr val="FFFFFF"/>
                </a:solidFill>
                <a:latin typeface="Lucida Sans Unicode"/>
                <a:cs typeface="Lucida Sans Unicode"/>
              </a:rPr>
              <a:t>citas</a:t>
            </a:r>
            <a:r>
              <a:rPr sz="1400" spc="-60" dirty="0">
                <a:solidFill>
                  <a:srgbClr val="FFFFFF"/>
                </a:solidFill>
                <a:latin typeface="Lucida Sans Unicode"/>
                <a:cs typeface="Lucida Sans Unicode"/>
              </a:rPr>
              <a:t> </a:t>
            </a:r>
            <a:r>
              <a:rPr sz="1400" spc="50" dirty="0">
                <a:solidFill>
                  <a:srgbClr val="FFFFFF"/>
                </a:solidFill>
                <a:latin typeface="Lucida Sans Unicode"/>
                <a:cs typeface="Lucida Sans Unicode"/>
              </a:rPr>
              <a:t>gastronómicas</a:t>
            </a:r>
            <a:r>
              <a:rPr sz="1400" spc="-65" dirty="0">
                <a:solidFill>
                  <a:srgbClr val="FFFFFF"/>
                </a:solidFill>
                <a:latin typeface="Lucida Sans Unicode"/>
                <a:cs typeface="Lucida Sans Unicode"/>
              </a:rPr>
              <a:t> </a:t>
            </a:r>
            <a:r>
              <a:rPr sz="1400" spc="50" dirty="0">
                <a:solidFill>
                  <a:srgbClr val="FFFFFF"/>
                </a:solidFill>
                <a:latin typeface="Lucida Sans Unicode"/>
                <a:cs typeface="Lucida Sans Unicode"/>
              </a:rPr>
              <a:t>consolidadas</a:t>
            </a:r>
            <a:r>
              <a:rPr sz="1400" spc="-60" dirty="0">
                <a:solidFill>
                  <a:srgbClr val="FFFFFF"/>
                </a:solidFill>
                <a:latin typeface="Lucida Sans Unicode"/>
                <a:cs typeface="Lucida Sans Unicode"/>
              </a:rPr>
              <a:t> </a:t>
            </a:r>
            <a:r>
              <a:rPr sz="1400" spc="60" dirty="0">
                <a:solidFill>
                  <a:srgbClr val="FFFFFF"/>
                </a:solidFill>
                <a:latin typeface="Lucida Sans Unicode"/>
                <a:cs typeface="Lucida Sans Unicode"/>
              </a:rPr>
              <a:t>que</a:t>
            </a:r>
            <a:r>
              <a:rPr sz="1400" spc="-60" dirty="0">
                <a:solidFill>
                  <a:srgbClr val="FFFFFF"/>
                </a:solidFill>
                <a:latin typeface="Lucida Sans Unicode"/>
                <a:cs typeface="Lucida Sans Unicode"/>
              </a:rPr>
              <a:t> </a:t>
            </a:r>
            <a:r>
              <a:rPr sz="1400" spc="30" dirty="0">
                <a:solidFill>
                  <a:srgbClr val="FFFFFF"/>
                </a:solidFill>
                <a:latin typeface="Lucida Sans Unicode"/>
                <a:cs typeface="Lucida Sans Unicode"/>
              </a:rPr>
              <a:t>no</a:t>
            </a:r>
            <a:r>
              <a:rPr sz="1400" spc="-65" dirty="0">
                <a:solidFill>
                  <a:srgbClr val="FFFFFF"/>
                </a:solidFill>
                <a:latin typeface="Lucida Sans Unicode"/>
                <a:cs typeface="Lucida Sans Unicode"/>
              </a:rPr>
              <a:t> </a:t>
            </a:r>
            <a:r>
              <a:rPr sz="1400" spc="35" dirty="0">
                <a:solidFill>
                  <a:srgbClr val="FFFFFF"/>
                </a:solidFill>
                <a:latin typeface="Lucida Sans Unicode"/>
                <a:cs typeface="Lucida Sans Unicode"/>
              </a:rPr>
              <a:t>te</a:t>
            </a:r>
            <a:r>
              <a:rPr sz="1400" spc="-60" dirty="0">
                <a:solidFill>
                  <a:srgbClr val="FFFFFF"/>
                </a:solidFill>
                <a:latin typeface="Lucida Sans Unicode"/>
                <a:cs typeface="Lucida Sans Unicode"/>
              </a:rPr>
              <a:t> </a:t>
            </a:r>
            <a:r>
              <a:rPr sz="1400" spc="55" dirty="0">
                <a:solidFill>
                  <a:srgbClr val="FFFFFF"/>
                </a:solidFill>
                <a:latin typeface="Lucida Sans Unicode"/>
                <a:cs typeface="Lucida Sans Unicode"/>
              </a:rPr>
              <a:t>puedes</a:t>
            </a:r>
            <a:r>
              <a:rPr sz="1400" spc="-65" dirty="0">
                <a:solidFill>
                  <a:srgbClr val="FFFFFF"/>
                </a:solidFill>
                <a:latin typeface="Lucida Sans Unicode"/>
                <a:cs typeface="Lucida Sans Unicode"/>
              </a:rPr>
              <a:t> </a:t>
            </a:r>
            <a:r>
              <a:rPr sz="1400" spc="5" dirty="0">
                <a:solidFill>
                  <a:srgbClr val="FFFFFF"/>
                </a:solidFill>
                <a:latin typeface="Lucida Sans Unicode"/>
                <a:cs typeface="Lucida Sans Unicode"/>
              </a:rPr>
              <a:t>perder.</a:t>
            </a:r>
            <a:endParaRPr sz="1400">
              <a:latin typeface="Lucida Sans Unicode"/>
              <a:cs typeface="Lucida Sans Unicode"/>
            </a:endParaRPr>
          </a:p>
        </p:txBody>
      </p:sp>
      <p:sp>
        <p:nvSpPr>
          <p:cNvPr id="4" name="object 4"/>
          <p:cNvSpPr txBox="1">
            <a:spLocks noGrp="1"/>
          </p:cNvSpPr>
          <p:nvPr>
            <p:ph type="title"/>
          </p:nvPr>
        </p:nvSpPr>
        <p:spPr>
          <a:xfrm>
            <a:off x="4157841" y="1702614"/>
            <a:ext cx="4315460" cy="391160"/>
          </a:xfrm>
          <a:prstGeom prst="rect">
            <a:avLst/>
          </a:prstGeom>
        </p:spPr>
        <p:txBody>
          <a:bodyPr vert="horz" wrap="square" lIns="0" tIns="12700" rIns="0" bIns="0" rtlCol="0">
            <a:spAutoFit/>
          </a:bodyPr>
          <a:lstStyle/>
          <a:p>
            <a:pPr marL="12700">
              <a:lnSpc>
                <a:spcPct val="100000"/>
              </a:lnSpc>
              <a:spcBef>
                <a:spcPts val="100"/>
              </a:spcBef>
            </a:pPr>
            <a:r>
              <a:rPr spc="185" dirty="0">
                <a:solidFill>
                  <a:srgbClr val="FFFFFF"/>
                </a:solidFill>
              </a:rPr>
              <a:t>FIESTAS</a:t>
            </a:r>
            <a:r>
              <a:rPr spc="295" dirty="0">
                <a:solidFill>
                  <a:srgbClr val="FFFFFF"/>
                </a:solidFill>
              </a:rPr>
              <a:t> </a:t>
            </a:r>
            <a:r>
              <a:rPr spc="210" dirty="0">
                <a:solidFill>
                  <a:srgbClr val="FFFFFF"/>
                </a:solidFill>
              </a:rPr>
              <a:t>GASTRONÓMICAS</a:t>
            </a:r>
            <a:r>
              <a:rPr spc="-290" dirty="0">
                <a:solidFill>
                  <a:srgbClr val="FFFFFF"/>
                </a:solidFill>
              </a:rPr>
              <a:t> </a:t>
            </a:r>
          </a:p>
        </p:txBody>
      </p:sp>
      <p:sp>
        <p:nvSpPr>
          <p:cNvPr id="5" name="object 5"/>
          <p:cNvSpPr txBox="1"/>
          <p:nvPr/>
        </p:nvSpPr>
        <p:spPr>
          <a:xfrm>
            <a:off x="4450449" y="2214068"/>
            <a:ext cx="3699510" cy="391160"/>
          </a:xfrm>
          <a:prstGeom prst="rect">
            <a:avLst/>
          </a:prstGeom>
        </p:spPr>
        <p:txBody>
          <a:bodyPr vert="horz" wrap="square" lIns="0" tIns="12700" rIns="0" bIns="0" rtlCol="0">
            <a:spAutoFit/>
          </a:bodyPr>
          <a:lstStyle/>
          <a:p>
            <a:pPr marL="12700">
              <a:lnSpc>
                <a:spcPct val="100000"/>
              </a:lnSpc>
              <a:spcBef>
                <a:spcPts val="100"/>
              </a:spcBef>
            </a:pPr>
            <a:r>
              <a:rPr sz="2400" i="1" spc="-85" dirty="0">
                <a:solidFill>
                  <a:srgbClr val="FFFFFF"/>
                </a:solidFill>
                <a:latin typeface="Cambria"/>
                <a:cs typeface="Cambria"/>
              </a:rPr>
              <a:t>Cocina </a:t>
            </a:r>
            <a:r>
              <a:rPr sz="2400" i="1" spc="-120" dirty="0">
                <a:solidFill>
                  <a:srgbClr val="FFFFFF"/>
                </a:solidFill>
                <a:latin typeface="Cambria"/>
                <a:cs typeface="Cambria"/>
              </a:rPr>
              <a:t>asturiana</a:t>
            </a:r>
            <a:r>
              <a:rPr sz="2400" i="1" spc="-85" dirty="0">
                <a:solidFill>
                  <a:srgbClr val="FFFFFF"/>
                </a:solidFill>
                <a:latin typeface="Cambria"/>
                <a:cs typeface="Cambria"/>
              </a:rPr>
              <a:t> </a:t>
            </a:r>
            <a:r>
              <a:rPr sz="2400" i="1" spc="-145" dirty="0">
                <a:solidFill>
                  <a:srgbClr val="FFFFFF"/>
                </a:solidFill>
                <a:latin typeface="Cambria"/>
                <a:cs typeface="Cambria"/>
              </a:rPr>
              <a:t>en</a:t>
            </a:r>
            <a:r>
              <a:rPr sz="2400" i="1" spc="-85" dirty="0">
                <a:solidFill>
                  <a:srgbClr val="FFFFFF"/>
                </a:solidFill>
                <a:latin typeface="Cambria"/>
                <a:cs typeface="Cambria"/>
              </a:rPr>
              <a:t> </a:t>
            </a:r>
            <a:r>
              <a:rPr sz="2400" i="1" spc="-125" dirty="0">
                <a:solidFill>
                  <a:srgbClr val="FFFFFF"/>
                </a:solidFill>
                <a:latin typeface="Cambria"/>
                <a:cs typeface="Cambria"/>
              </a:rPr>
              <a:t>estado</a:t>
            </a:r>
            <a:r>
              <a:rPr sz="2400" i="1" spc="-85" dirty="0">
                <a:solidFill>
                  <a:srgbClr val="FFFFFF"/>
                </a:solidFill>
                <a:latin typeface="Cambria"/>
                <a:cs typeface="Cambria"/>
              </a:rPr>
              <a:t> </a:t>
            </a:r>
            <a:r>
              <a:rPr sz="2400" i="1" spc="-125" dirty="0">
                <a:solidFill>
                  <a:srgbClr val="FFFFFF"/>
                </a:solidFill>
                <a:latin typeface="Cambria"/>
                <a:cs typeface="Cambria"/>
              </a:rPr>
              <a:t>puro</a:t>
            </a:r>
            <a:endParaRPr sz="2400">
              <a:latin typeface="Cambria"/>
              <a:cs typeface="Cambri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0" cy="7200265"/>
          </a:xfrm>
          <a:custGeom>
            <a:avLst/>
            <a:gdLst/>
            <a:ahLst/>
            <a:cxnLst/>
            <a:rect l="l" t="t" r="r" b="b"/>
            <a:pathLst>
              <a:path h="7200265">
                <a:moveTo>
                  <a:pt x="0" y="0"/>
                </a:moveTo>
                <a:lnTo>
                  <a:pt x="0" y="7199998"/>
                </a:lnTo>
              </a:path>
            </a:pathLst>
          </a:custGeom>
          <a:solidFill>
            <a:srgbClr val="6C7761"/>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5085">
              <a:lnSpc>
                <a:spcPct val="100000"/>
              </a:lnSpc>
              <a:spcBef>
                <a:spcPts val="100"/>
              </a:spcBef>
            </a:pPr>
            <a:r>
              <a:rPr spc="185" dirty="0"/>
              <a:t>FIESTAS</a:t>
            </a:r>
            <a:r>
              <a:rPr spc="295" dirty="0"/>
              <a:t> </a:t>
            </a:r>
            <a:r>
              <a:rPr spc="210" dirty="0"/>
              <a:t>GASTRONÓMICAS</a:t>
            </a:r>
            <a:r>
              <a:rPr spc="-290" dirty="0"/>
              <a:t> </a:t>
            </a:r>
          </a:p>
        </p:txBody>
      </p:sp>
      <p:graphicFrame>
        <p:nvGraphicFramePr>
          <p:cNvPr id="6" name="object 6"/>
          <p:cNvGraphicFramePr>
            <a:graphicFrameLocks noGrp="1"/>
          </p:cNvGraphicFramePr>
          <p:nvPr/>
        </p:nvGraphicFramePr>
        <p:xfrm>
          <a:off x="1249674" y="1835998"/>
          <a:ext cx="10100944" cy="4346963"/>
        </p:xfrm>
        <a:graphic>
          <a:graphicData uri="http://schemas.openxmlformats.org/drawingml/2006/table">
            <a:tbl>
              <a:tblPr firstRow="1" bandRow="1">
                <a:tableStyleId>{2D5ABB26-0587-4C30-8999-92F81FD0307C}</a:tableStyleId>
              </a:tblPr>
              <a:tblGrid>
                <a:gridCol w="4674235">
                  <a:extLst>
                    <a:ext uri="{9D8B030D-6E8A-4147-A177-3AD203B41FA5}">
                      <a16:colId xmlns:a16="http://schemas.microsoft.com/office/drawing/2014/main" val="20000"/>
                    </a:ext>
                  </a:extLst>
                </a:gridCol>
                <a:gridCol w="3288030">
                  <a:extLst>
                    <a:ext uri="{9D8B030D-6E8A-4147-A177-3AD203B41FA5}">
                      <a16:colId xmlns:a16="http://schemas.microsoft.com/office/drawing/2014/main" val="20001"/>
                    </a:ext>
                  </a:extLst>
                </a:gridCol>
                <a:gridCol w="2138679">
                  <a:extLst>
                    <a:ext uri="{9D8B030D-6E8A-4147-A177-3AD203B41FA5}">
                      <a16:colId xmlns:a16="http://schemas.microsoft.com/office/drawing/2014/main" val="20002"/>
                    </a:ext>
                  </a:extLst>
                </a:gridCol>
              </a:tblGrid>
              <a:tr h="382926">
                <a:tc>
                  <a:txBody>
                    <a:bodyPr/>
                    <a:lstStyle/>
                    <a:p>
                      <a:pPr marL="15240" algn="ctr">
                        <a:lnSpc>
                          <a:spcPct val="100000"/>
                        </a:lnSpc>
                        <a:spcBef>
                          <a:spcPts val="860"/>
                        </a:spcBef>
                      </a:pPr>
                      <a:r>
                        <a:rPr sz="1200" b="1" spc="75" dirty="0">
                          <a:solidFill>
                            <a:srgbClr val="6C7761"/>
                          </a:solidFill>
                          <a:latin typeface="Cambria"/>
                          <a:cs typeface="Cambria"/>
                        </a:rPr>
                        <a:t>NOMBRE</a:t>
                      </a:r>
                      <a:r>
                        <a:rPr sz="1200" b="1" spc="125" dirty="0">
                          <a:solidFill>
                            <a:srgbClr val="6C7761"/>
                          </a:solidFill>
                          <a:latin typeface="Cambria"/>
                          <a:cs typeface="Cambria"/>
                        </a:rPr>
                        <a:t> </a:t>
                      </a:r>
                      <a:r>
                        <a:rPr sz="1200" b="1" spc="95" dirty="0">
                          <a:solidFill>
                            <a:srgbClr val="6C7761"/>
                          </a:solidFill>
                          <a:latin typeface="Cambria"/>
                          <a:cs typeface="Cambria"/>
                        </a:rPr>
                        <a:t>FESTIVIDAD</a:t>
                      </a:r>
                      <a:r>
                        <a:rPr sz="1200" b="1" spc="-145" dirty="0">
                          <a:solidFill>
                            <a:srgbClr val="6C7761"/>
                          </a:solidFill>
                          <a:latin typeface="Cambria"/>
                          <a:cs typeface="Cambria"/>
                        </a:rPr>
                        <a:t> </a:t>
                      </a:r>
                      <a:endParaRPr sz="1200">
                        <a:latin typeface="Cambria"/>
                        <a:cs typeface="Cambria"/>
                      </a:endParaRPr>
                    </a:p>
                  </a:txBody>
                  <a:tcPr marL="0" marR="0" marT="109220"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15240" algn="ctr">
                        <a:lnSpc>
                          <a:spcPct val="100000"/>
                        </a:lnSpc>
                        <a:spcBef>
                          <a:spcPts val="860"/>
                        </a:spcBef>
                      </a:pPr>
                      <a:r>
                        <a:rPr sz="1200" b="1" spc="125" dirty="0">
                          <a:solidFill>
                            <a:srgbClr val="6C7761"/>
                          </a:solidFill>
                          <a:latin typeface="Cambria"/>
                          <a:cs typeface="Cambria"/>
                        </a:rPr>
                        <a:t>FECHA</a:t>
                      </a:r>
                      <a:r>
                        <a:rPr sz="1200" b="1" spc="-145" dirty="0">
                          <a:solidFill>
                            <a:srgbClr val="6C7761"/>
                          </a:solidFill>
                          <a:latin typeface="Cambria"/>
                          <a:cs typeface="Cambria"/>
                        </a:rPr>
                        <a:t> </a:t>
                      </a:r>
                      <a:endParaRPr sz="1200">
                        <a:latin typeface="Cambria"/>
                        <a:cs typeface="Cambria"/>
                      </a:endParaRPr>
                    </a:p>
                  </a:txBody>
                  <a:tcPr marL="0" marR="0" marT="109220"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15240" algn="ctr">
                        <a:lnSpc>
                          <a:spcPct val="100000"/>
                        </a:lnSpc>
                        <a:spcBef>
                          <a:spcPts val="860"/>
                        </a:spcBef>
                      </a:pPr>
                      <a:r>
                        <a:rPr sz="1200" b="1" spc="90" dirty="0">
                          <a:solidFill>
                            <a:srgbClr val="6C7761"/>
                          </a:solidFill>
                          <a:latin typeface="Cambria"/>
                          <a:cs typeface="Cambria"/>
                        </a:rPr>
                        <a:t>LUGAR</a:t>
                      </a:r>
                      <a:r>
                        <a:rPr sz="1200" b="1" spc="-145" dirty="0">
                          <a:solidFill>
                            <a:srgbClr val="6C7761"/>
                          </a:solidFill>
                          <a:latin typeface="Cambria"/>
                          <a:cs typeface="Cambria"/>
                        </a:rPr>
                        <a:t> </a:t>
                      </a:r>
                      <a:endParaRPr sz="1200">
                        <a:latin typeface="Cambria"/>
                        <a:cs typeface="Cambria"/>
                      </a:endParaRPr>
                    </a:p>
                  </a:txBody>
                  <a:tcPr marL="0" marR="0" marT="109220"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0"/>
                  </a:ext>
                </a:extLst>
              </a:tr>
              <a:tr h="265052">
                <a:tc>
                  <a:txBody>
                    <a:bodyPr/>
                    <a:lstStyle/>
                    <a:p>
                      <a:pPr marL="50800">
                        <a:lnSpc>
                          <a:spcPct val="100000"/>
                        </a:lnSpc>
                        <a:spcBef>
                          <a:spcPts val="445"/>
                        </a:spcBef>
                      </a:pPr>
                      <a:r>
                        <a:rPr sz="900" spc="60" dirty="0">
                          <a:solidFill>
                            <a:srgbClr val="2F2C2D"/>
                          </a:solidFill>
                          <a:latin typeface="Lucida Sans Unicode"/>
                          <a:cs typeface="Lucida Sans Unicode"/>
                        </a:rPr>
                        <a:t>Jornadas</a:t>
                      </a:r>
                      <a:r>
                        <a:rPr sz="900" spc="-45" dirty="0">
                          <a:solidFill>
                            <a:srgbClr val="2F2C2D"/>
                          </a:solidFill>
                          <a:latin typeface="Lucida Sans Unicode"/>
                          <a:cs typeface="Lucida Sans Unicode"/>
                        </a:rPr>
                        <a:t> </a:t>
                      </a:r>
                      <a:r>
                        <a:rPr sz="900" spc="30" dirty="0">
                          <a:solidFill>
                            <a:srgbClr val="2F2C2D"/>
                          </a:solidFill>
                          <a:latin typeface="Lucida Sans Unicode"/>
                          <a:cs typeface="Lucida Sans Unicode"/>
                        </a:rPr>
                        <a:t>Gastronómicas</a:t>
                      </a:r>
                      <a:r>
                        <a:rPr sz="900" spc="-4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spc="10" dirty="0">
                          <a:solidFill>
                            <a:srgbClr val="2F2C2D"/>
                          </a:solidFill>
                          <a:latin typeface="Lucida Sans Unicode"/>
                          <a:cs typeface="Lucida Sans Unicode"/>
                        </a:rPr>
                        <a:t>La</a:t>
                      </a:r>
                      <a:r>
                        <a:rPr sz="900" spc="-45" dirty="0">
                          <a:solidFill>
                            <a:srgbClr val="2F2C2D"/>
                          </a:solidFill>
                          <a:latin typeface="Lucida Sans Unicode"/>
                          <a:cs typeface="Lucida Sans Unicode"/>
                        </a:rPr>
                        <a:t> </a:t>
                      </a:r>
                      <a:r>
                        <a:rPr sz="900" spc="30" dirty="0">
                          <a:solidFill>
                            <a:srgbClr val="2F2C2D"/>
                          </a:solidFill>
                          <a:latin typeface="Lucida Sans Unicode"/>
                          <a:cs typeface="Lucida Sans Unicode"/>
                        </a:rPr>
                        <a:t>Mantanza</a:t>
                      </a:r>
                      <a:r>
                        <a:rPr sz="900" spc="-4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spc="40" dirty="0">
                          <a:solidFill>
                            <a:srgbClr val="2F2C2D"/>
                          </a:solidFill>
                          <a:latin typeface="Lucida Sans Unicode"/>
                          <a:cs typeface="Lucida Sans Unicode"/>
                        </a:rPr>
                        <a:t>Amieva</a:t>
                      </a:r>
                      <a:r>
                        <a:rPr sz="900" spc="-45" dirty="0">
                          <a:solidFill>
                            <a:srgbClr val="2F2C2D"/>
                          </a:solidFill>
                          <a:latin typeface="Lucida Sans Unicode"/>
                          <a:cs typeface="Lucida Sans Unicode"/>
                        </a:rPr>
                        <a:t> </a:t>
                      </a:r>
                      <a:r>
                        <a:rPr sz="900" spc="35" dirty="0">
                          <a:solidFill>
                            <a:srgbClr val="2F2C2D"/>
                          </a:solidFill>
                          <a:latin typeface="Lucida Sans Unicode"/>
                          <a:cs typeface="Lucida Sans Unicode"/>
                        </a:rPr>
                        <a:t>y</a:t>
                      </a:r>
                      <a:r>
                        <a:rPr sz="900" spc="-45" dirty="0">
                          <a:solidFill>
                            <a:srgbClr val="2F2C2D"/>
                          </a:solidFill>
                          <a:latin typeface="Lucida Sans Unicode"/>
                          <a:cs typeface="Lucida Sans Unicode"/>
                        </a:rPr>
                        <a:t> </a:t>
                      </a:r>
                      <a:r>
                        <a:rPr sz="900" spc="-10" dirty="0">
                          <a:solidFill>
                            <a:srgbClr val="2F2C2D"/>
                          </a:solidFill>
                          <a:latin typeface="Lucida Sans Unicode"/>
                          <a:cs typeface="Lucida Sans Unicode"/>
                        </a:rPr>
                        <a:t>Alto</a:t>
                      </a:r>
                      <a:r>
                        <a:rPr sz="900" spc="-45" dirty="0">
                          <a:solidFill>
                            <a:srgbClr val="2F2C2D"/>
                          </a:solidFill>
                          <a:latin typeface="Lucida Sans Unicode"/>
                          <a:cs typeface="Lucida Sans Unicode"/>
                        </a:rPr>
                        <a:t> </a:t>
                      </a:r>
                      <a:r>
                        <a:rPr sz="900" spc="25" dirty="0">
                          <a:solidFill>
                            <a:srgbClr val="2F2C2D"/>
                          </a:solidFill>
                          <a:latin typeface="Lucida Sans Unicode"/>
                          <a:cs typeface="Lucida Sans Unicode"/>
                        </a:rPr>
                        <a:t>Sella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dirty="0">
                          <a:solidFill>
                            <a:srgbClr val="2F2C2D"/>
                          </a:solidFill>
                          <a:latin typeface="Lucida Sans Unicode"/>
                          <a:cs typeface="Lucida Sans Unicode"/>
                        </a:rPr>
                        <a:t>Todos</a:t>
                      </a:r>
                      <a:r>
                        <a:rPr sz="900" spc="-50" dirty="0">
                          <a:solidFill>
                            <a:srgbClr val="2F2C2D"/>
                          </a:solidFill>
                          <a:latin typeface="Lucida Sans Unicode"/>
                          <a:cs typeface="Lucida Sans Unicode"/>
                        </a:rPr>
                        <a:t> </a:t>
                      </a:r>
                      <a:r>
                        <a:rPr sz="900" spc="-5" dirty="0">
                          <a:solidFill>
                            <a:srgbClr val="2F2C2D"/>
                          </a:solidFill>
                          <a:latin typeface="Lucida Sans Unicode"/>
                          <a:cs typeface="Lucida Sans Unicode"/>
                        </a:rPr>
                        <a:t>los</a:t>
                      </a:r>
                      <a:r>
                        <a:rPr sz="900" spc="-50" dirty="0">
                          <a:solidFill>
                            <a:srgbClr val="2F2C2D"/>
                          </a:solidFill>
                          <a:latin typeface="Lucida Sans Unicode"/>
                          <a:cs typeface="Lucida Sans Unicode"/>
                        </a:rPr>
                        <a:t> </a:t>
                      </a:r>
                      <a:r>
                        <a:rPr sz="900" dirty="0">
                          <a:solidFill>
                            <a:srgbClr val="2F2C2D"/>
                          </a:solidFill>
                          <a:latin typeface="Lucida Sans Unicode"/>
                          <a:cs typeface="Lucida Sans Unicode"/>
                        </a:rPr>
                        <a:t>fines</a:t>
                      </a:r>
                      <a:r>
                        <a:rPr sz="900" spc="-5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50" dirty="0">
                          <a:solidFill>
                            <a:srgbClr val="2F2C2D"/>
                          </a:solidFill>
                          <a:latin typeface="Lucida Sans Unicode"/>
                          <a:cs typeface="Lucida Sans Unicode"/>
                        </a:rPr>
                        <a:t> </a:t>
                      </a:r>
                      <a:r>
                        <a:rPr sz="900" spc="65" dirty="0">
                          <a:solidFill>
                            <a:srgbClr val="2F2C2D"/>
                          </a:solidFill>
                          <a:latin typeface="Lucida Sans Unicode"/>
                          <a:cs typeface="Lucida Sans Unicode"/>
                        </a:rPr>
                        <a:t>semana</a:t>
                      </a:r>
                      <a:r>
                        <a:rPr sz="900" spc="-4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50" dirty="0">
                          <a:solidFill>
                            <a:srgbClr val="2F2C2D"/>
                          </a:solidFill>
                          <a:latin typeface="Lucida Sans Unicode"/>
                          <a:cs typeface="Lucida Sans Unicode"/>
                        </a:rPr>
                        <a:t> </a:t>
                      </a:r>
                      <a:r>
                        <a:rPr sz="900" spc="10" dirty="0">
                          <a:solidFill>
                            <a:srgbClr val="2F2C2D"/>
                          </a:solidFill>
                          <a:latin typeface="Lucida Sans Unicode"/>
                          <a:cs typeface="Lucida Sans Unicode"/>
                        </a:rPr>
                        <a:t>Febrero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spc="40" dirty="0">
                          <a:solidFill>
                            <a:srgbClr val="2F2C2D"/>
                          </a:solidFill>
                          <a:latin typeface="Lucida Sans Unicode"/>
                          <a:cs typeface="Lucida Sans Unicode"/>
                        </a:rPr>
                        <a:t>Amieva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1"/>
                  </a:ext>
                </a:extLst>
              </a:tr>
              <a:tr h="265052">
                <a:tc>
                  <a:txBody>
                    <a:bodyPr/>
                    <a:lstStyle/>
                    <a:p>
                      <a:pPr marL="50165">
                        <a:lnSpc>
                          <a:spcPct val="100000"/>
                        </a:lnSpc>
                        <a:spcBef>
                          <a:spcPts val="445"/>
                        </a:spcBef>
                      </a:pPr>
                      <a:r>
                        <a:rPr sz="900" spc="10" dirty="0">
                          <a:solidFill>
                            <a:srgbClr val="2F2C2D"/>
                          </a:solidFill>
                          <a:latin typeface="Lucida Sans Unicode"/>
                          <a:cs typeface="Lucida Sans Unicode"/>
                        </a:rPr>
                        <a:t>Festival</a:t>
                      </a:r>
                      <a:r>
                        <a:rPr sz="900" spc="-45" dirty="0">
                          <a:solidFill>
                            <a:srgbClr val="2F2C2D"/>
                          </a:solidFill>
                          <a:latin typeface="Lucida Sans Unicode"/>
                          <a:cs typeface="Lucida Sans Unicode"/>
                        </a:rPr>
                        <a:t> </a:t>
                      </a:r>
                      <a:r>
                        <a:rPr sz="900" spc="25" dirty="0">
                          <a:solidFill>
                            <a:srgbClr val="2F2C2D"/>
                          </a:solidFill>
                          <a:latin typeface="Lucida Sans Unicode"/>
                          <a:cs typeface="Lucida Sans Unicode"/>
                        </a:rPr>
                        <a:t>Gastronómico</a:t>
                      </a:r>
                      <a:r>
                        <a:rPr sz="900" spc="-4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spc="35" dirty="0">
                          <a:solidFill>
                            <a:srgbClr val="2F2C2D"/>
                          </a:solidFill>
                          <a:latin typeface="Lucida Sans Unicode"/>
                          <a:cs typeface="Lucida Sans Unicode"/>
                        </a:rPr>
                        <a:t>la</a:t>
                      </a:r>
                      <a:r>
                        <a:rPr sz="900" spc="-45" dirty="0">
                          <a:solidFill>
                            <a:srgbClr val="2F2C2D"/>
                          </a:solidFill>
                          <a:latin typeface="Lucida Sans Unicode"/>
                          <a:cs typeface="Lucida Sans Unicode"/>
                        </a:rPr>
                        <a:t> </a:t>
                      </a:r>
                      <a:r>
                        <a:rPr sz="900" spc="20" dirty="0">
                          <a:solidFill>
                            <a:srgbClr val="2F2C2D"/>
                          </a:solidFill>
                          <a:latin typeface="Lucida Sans Unicode"/>
                          <a:cs typeface="Lucida Sans Unicode"/>
                        </a:rPr>
                        <a:t>Angula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dirty="0">
                          <a:solidFill>
                            <a:srgbClr val="2F2C2D"/>
                          </a:solidFill>
                          <a:latin typeface="Lucida Sans Unicode"/>
                          <a:cs typeface="Lucida Sans Unicode"/>
                        </a:rPr>
                        <a:t>3,</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4</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y</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5</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Marzo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spc="20" dirty="0">
                          <a:solidFill>
                            <a:srgbClr val="2F2C2D"/>
                          </a:solidFill>
                          <a:latin typeface="Lucida Sans Unicode"/>
                          <a:cs typeface="Lucida Sans Unicode"/>
                        </a:rPr>
                        <a:t>Soto</a:t>
                      </a:r>
                      <a:r>
                        <a:rPr sz="900" spc="-65"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65" dirty="0">
                          <a:solidFill>
                            <a:srgbClr val="2F2C2D"/>
                          </a:solidFill>
                          <a:latin typeface="Lucida Sans Unicode"/>
                          <a:cs typeface="Lucida Sans Unicode"/>
                        </a:rPr>
                        <a:t> </a:t>
                      </a:r>
                      <a:r>
                        <a:rPr sz="900" spc="40" dirty="0">
                          <a:solidFill>
                            <a:srgbClr val="2F2C2D"/>
                          </a:solidFill>
                          <a:latin typeface="Lucida Sans Unicode"/>
                          <a:cs typeface="Lucida Sans Unicode"/>
                        </a:rPr>
                        <a:t>Barco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2"/>
                  </a:ext>
                </a:extLst>
              </a:tr>
              <a:tr h="265051">
                <a:tc>
                  <a:txBody>
                    <a:bodyPr/>
                    <a:lstStyle/>
                    <a:p>
                      <a:pPr marL="50165">
                        <a:lnSpc>
                          <a:spcPct val="100000"/>
                        </a:lnSpc>
                        <a:spcBef>
                          <a:spcPts val="445"/>
                        </a:spcBef>
                      </a:pPr>
                      <a:r>
                        <a:rPr sz="900" dirty="0">
                          <a:solidFill>
                            <a:srgbClr val="2F2C2D"/>
                          </a:solidFill>
                          <a:latin typeface="Lucida Sans Unicode"/>
                          <a:cs typeface="Lucida Sans Unicode"/>
                        </a:rPr>
                        <a:t>Fiesta</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El</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Bollo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dirty="0">
                          <a:solidFill>
                            <a:srgbClr val="2F2C2D"/>
                          </a:solidFill>
                          <a:latin typeface="Lucida Sans Unicode"/>
                          <a:cs typeface="Lucida Sans Unicode"/>
                        </a:rPr>
                        <a:t>Lunes</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Pascua</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Abril</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dirty="0">
                          <a:solidFill>
                            <a:srgbClr val="2F2C2D"/>
                          </a:solidFill>
                          <a:latin typeface="Lucida Sans Unicode"/>
                          <a:cs typeface="Lucida Sans Unicode"/>
                        </a:rPr>
                        <a:t>Avilés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3"/>
                  </a:ext>
                </a:extLst>
              </a:tr>
              <a:tr h="253314">
                <a:tc>
                  <a:txBody>
                    <a:bodyPr/>
                    <a:lstStyle/>
                    <a:p>
                      <a:pPr marL="50165">
                        <a:lnSpc>
                          <a:spcPct val="100000"/>
                        </a:lnSpc>
                        <a:spcBef>
                          <a:spcPts val="445"/>
                        </a:spcBef>
                      </a:pPr>
                      <a:r>
                        <a:rPr sz="900" spc="15" dirty="0">
                          <a:solidFill>
                            <a:srgbClr val="2F2C2D"/>
                          </a:solidFill>
                          <a:latin typeface="Lucida Sans Unicode"/>
                          <a:cs typeface="Lucida Sans Unicode"/>
                        </a:rPr>
                        <a:t>Fiesta</a:t>
                      </a:r>
                      <a:r>
                        <a:rPr sz="900" spc="-45"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45" dirty="0">
                          <a:solidFill>
                            <a:srgbClr val="2F2C2D"/>
                          </a:solidFill>
                          <a:latin typeface="Lucida Sans Unicode"/>
                          <a:cs typeface="Lucida Sans Unicode"/>
                        </a:rPr>
                        <a:t> </a:t>
                      </a:r>
                      <a:r>
                        <a:rPr sz="900" spc="10" dirty="0">
                          <a:solidFill>
                            <a:srgbClr val="2F2C2D"/>
                          </a:solidFill>
                          <a:latin typeface="Lucida Sans Unicode"/>
                          <a:cs typeface="Lucida Sans Unicode"/>
                        </a:rPr>
                        <a:t>Picadillo</a:t>
                      </a:r>
                      <a:r>
                        <a:rPr sz="900" spc="-45" dirty="0">
                          <a:solidFill>
                            <a:srgbClr val="2F2C2D"/>
                          </a:solidFill>
                          <a:latin typeface="Lucida Sans Unicode"/>
                          <a:cs typeface="Lucida Sans Unicode"/>
                        </a:rPr>
                        <a:t> </a:t>
                      </a:r>
                      <a:r>
                        <a:rPr sz="900" spc="35" dirty="0">
                          <a:solidFill>
                            <a:srgbClr val="2F2C2D"/>
                          </a:solidFill>
                          <a:latin typeface="Lucida Sans Unicode"/>
                          <a:cs typeface="Lucida Sans Unicode"/>
                        </a:rPr>
                        <a:t>y</a:t>
                      </a:r>
                      <a:r>
                        <a:rPr sz="900" spc="-45" dirty="0">
                          <a:solidFill>
                            <a:srgbClr val="2F2C2D"/>
                          </a:solidFill>
                          <a:latin typeface="Lucida Sans Unicode"/>
                          <a:cs typeface="Lucida Sans Unicode"/>
                        </a:rPr>
                        <a:t> </a:t>
                      </a:r>
                      <a:r>
                        <a:rPr sz="900" spc="-35" dirty="0">
                          <a:solidFill>
                            <a:srgbClr val="2F2C2D"/>
                          </a:solidFill>
                          <a:latin typeface="Lucida Sans Unicode"/>
                          <a:cs typeface="Lucida Sans Unicode"/>
                        </a:rPr>
                        <a:t>El</a:t>
                      </a:r>
                      <a:r>
                        <a:rPr sz="900" spc="-40" dirty="0">
                          <a:solidFill>
                            <a:srgbClr val="2F2C2D"/>
                          </a:solidFill>
                          <a:latin typeface="Lucida Sans Unicode"/>
                          <a:cs typeface="Lucida Sans Unicode"/>
                        </a:rPr>
                        <a:t> </a:t>
                      </a:r>
                      <a:r>
                        <a:rPr sz="900" spc="45" dirty="0">
                          <a:solidFill>
                            <a:srgbClr val="2F2C2D"/>
                          </a:solidFill>
                          <a:latin typeface="Lucida Sans Unicode"/>
                          <a:cs typeface="Lucida Sans Unicode"/>
                        </a:rPr>
                        <a:t>Sabadiego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dirty="0">
                          <a:solidFill>
                            <a:srgbClr val="2F2C2D"/>
                          </a:solidFill>
                          <a:latin typeface="Lucida Sans Unicode"/>
                          <a:cs typeface="Lucida Sans Unicode"/>
                        </a:rPr>
                        <a:t>25</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Abril</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spc="20" dirty="0">
                          <a:solidFill>
                            <a:srgbClr val="2F2C2D"/>
                          </a:solidFill>
                          <a:latin typeface="Lucida Sans Unicode"/>
                          <a:cs typeface="Lucida Sans Unicode"/>
                        </a:rPr>
                        <a:t>Noreña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4"/>
                  </a:ext>
                </a:extLst>
              </a:tr>
              <a:tr h="265051">
                <a:tc>
                  <a:txBody>
                    <a:bodyPr/>
                    <a:lstStyle/>
                    <a:p>
                      <a:pPr marL="50165">
                        <a:lnSpc>
                          <a:spcPct val="100000"/>
                        </a:lnSpc>
                        <a:spcBef>
                          <a:spcPts val="445"/>
                        </a:spcBef>
                      </a:pPr>
                      <a:r>
                        <a:rPr sz="900" dirty="0">
                          <a:solidFill>
                            <a:srgbClr val="2F2C2D"/>
                          </a:solidFill>
                          <a:latin typeface="Lucida Sans Unicode"/>
                          <a:cs typeface="Lucida Sans Unicode"/>
                        </a:rPr>
                        <a:t>Festival</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del</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Arroz</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con</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Leche</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spc="35" dirty="0">
                          <a:solidFill>
                            <a:srgbClr val="2F2C2D"/>
                          </a:solidFill>
                          <a:latin typeface="Lucida Sans Unicode"/>
                          <a:cs typeface="Lucida Sans Unicode"/>
                        </a:rPr>
                        <a:t>Segundo</a:t>
                      </a:r>
                      <a:r>
                        <a:rPr sz="900" spc="-60" dirty="0">
                          <a:solidFill>
                            <a:srgbClr val="2F2C2D"/>
                          </a:solidFill>
                          <a:latin typeface="Lucida Sans Unicode"/>
                          <a:cs typeface="Lucida Sans Unicode"/>
                        </a:rPr>
                        <a:t> </a:t>
                      </a:r>
                      <a:r>
                        <a:rPr sz="900" spc="25" dirty="0">
                          <a:solidFill>
                            <a:srgbClr val="2F2C2D"/>
                          </a:solidFill>
                          <a:latin typeface="Lucida Sans Unicode"/>
                          <a:cs typeface="Lucida Sans Unicode"/>
                        </a:rPr>
                        <a:t>domingo</a:t>
                      </a:r>
                      <a:r>
                        <a:rPr sz="900" spc="-5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60" dirty="0">
                          <a:solidFill>
                            <a:srgbClr val="2F2C2D"/>
                          </a:solidFill>
                          <a:latin typeface="Lucida Sans Unicode"/>
                          <a:cs typeface="Lucida Sans Unicode"/>
                        </a:rPr>
                        <a:t> </a:t>
                      </a:r>
                      <a:r>
                        <a:rPr sz="900" spc="40" dirty="0">
                          <a:solidFill>
                            <a:srgbClr val="2F2C2D"/>
                          </a:solidFill>
                          <a:latin typeface="Lucida Sans Unicode"/>
                          <a:cs typeface="Lucida Sans Unicode"/>
                        </a:rPr>
                        <a:t>Mayo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dirty="0">
                          <a:solidFill>
                            <a:srgbClr val="2F2C2D"/>
                          </a:solidFill>
                          <a:latin typeface="Lucida Sans Unicode"/>
                          <a:cs typeface="Lucida Sans Unicode"/>
                        </a:rPr>
                        <a:t>Santolaya</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(Cabranes)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5"/>
                  </a:ext>
                </a:extLst>
              </a:tr>
              <a:tr h="265052">
                <a:tc>
                  <a:txBody>
                    <a:bodyPr/>
                    <a:lstStyle/>
                    <a:p>
                      <a:pPr marL="50165">
                        <a:lnSpc>
                          <a:spcPct val="100000"/>
                        </a:lnSpc>
                        <a:spcBef>
                          <a:spcPts val="445"/>
                        </a:spcBef>
                      </a:pPr>
                      <a:r>
                        <a:rPr sz="900" spc="60" dirty="0">
                          <a:solidFill>
                            <a:srgbClr val="2F2C2D"/>
                          </a:solidFill>
                          <a:latin typeface="Lucida Sans Unicode"/>
                          <a:cs typeface="Lucida Sans Unicode"/>
                        </a:rPr>
                        <a:t>Jornadas</a:t>
                      </a:r>
                      <a:r>
                        <a:rPr sz="900" spc="-50" dirty="0">
                          <a:solidFill>
                            <a:srgbClr val="2F2C2D"/>
                          </a:solidFill>
                          <a:latin typeface="Lucida Sans Unicode"/>
                          <a:cs typeface="Lucida Sans Unicode"/>
                        </a:rPr>
                        <a:t> </a:t>
                      </a:r>
                      <a:r>
                        <a:rPr sz="900" spc="30" dirty="0">
                          <a:solidFill>
                            <a:srgbClr val="2F2C2D"/>
                          </a:solidFill>
                          <a:latin typeface="Lucida Sans Unicode"/>
                          <a:cs typeface="Lucida Sans Unicode"/>
                        </a:rPr>
                        <a:t>Gastronómicas</a:t>
                      </a:r>
                      <a:r>
                        <a:rPr sz="900" spc="-4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50" dirty="0">
                          <a:solidFill>
                            <a:srgbClr val="2F2C2D"/>
                          </a:solidFill>
                          <a:latin typeface="Lucida Sans Unicode"/>
                          <a:cs typeface="Lucida Sans Unicode"/>
                        </a:rPr>
                        <a:t> </a:t>
                      </a:r>
                      <a:r>
                        <a:rPr sz="900" spc="10" dirty="0">
                          <a:solidFill>
                            <a:srgbClr val="2F2C2D"/>
                          </a:solidFill>
                          <a:latin typeface="Lucida Sans Unicode"/>
                          <a:cs typeface="Lucida Sans Unicode"/>
                        </a:rPr>
                        <a:t>La</a:t>
                      </a:r>
                      <a:r>
                        <a:rPr sz="900" spc="-45" dirty="0">
                          <a:solidFill>
                            <a:srgbClr val="2F2C2D"/>
                          </a:solidFill>
                          <a:latin typeface="Lucida Sans Unicode"/>
                          <a:cs typeface="Lucida Sans Unicode"/>
                        </a:rPr>
                        <a:t> </a:t>
                      </a:r>
                      <a:r>
                        <a:rPr sz="900" spc="35" dirty="0">
                          <a:solidFill>
                            <a:srgbClr val="2F2C2D"/>
                          </a:solidFill>
                          <a:latin typeface="Lucida Sans Unicode"/>
                          <a:cs typeface="Lucida Sans Unicode"/>
                        </a:rPr>
                        <a:t>Llámpara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spc="20" dirty="0">
                          <a:solidFill>
                            <a:srgbClr val="2F2C2D"/>
                          </a:solidFill>
                          <a:latin typeface="Lucida Sans Unicode"/>
                          <a:cs typeface="Lucida Sans Unicode"/>
                        </a:rPr>
                        <a:t>Tercera</a:t>
                      </a:r>
                      <a:r>
                        <a:rPr sz="900" spc="-60" dirty="0">
                          <a:solidFill>
                            <a:srgbClr val="2F2C2D"/>
                          </a:solidFill>
                          <a:latin typeface="Lucida Sans Unicode"/>
                          <a:cs typeface="Lucida Sans Unicode"/>
                        </a:rPr>
                        <a:t> </a:t>
                      </a:r>
                      <a:r>
                        <a:rPr sz="900" spc="65" dirty="0">
                          <a:solidFill>
                            <a:srgbClr val="2F2C2D"/>
                          </a:solidFill>
                          <a:latin typeface="Lucida Sans Unicode"/>
                          <a:cs typeface="Lucida Sans Unicode"/>
                        </a:rPr>
                        <a:t>semana</a:t>
                      </a:r>
                      <a:r>
                        <a:rPr sz="900" spc="-6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55" dirty="0">
                          <a:solidFill>
                            <a:srgbClr val="2F2C2D"/>
                          </a:solidFill>
                          <a:latin typeface="Lucida Sans Unicode"/>
                          <a:cs typeface="Lucida Sans Unicode"/>
                        </a:rPr>
                        <a:t> </a:t>
                      </a:r>
                      <a:r>
                        <a:rPr sz="900" spc="40" dirty="0">
                          <a:solidFill>
                            <a:srgbClr val="2F2C2D"/>
                          </a:solidFill>
                          <a:latin typeface="Lucida Sans Unicode"/>
                          <a:cs typeface="Lucida Sans Unicode"/>
                        </a:rPr>
                        <a:t>Mayo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231F20"/>
                      </a:solidFill>
                      <a:prstDash val="solid"/>
                    </a:lnB>
                  </a:tcPr>
                </a:tc>
                <a:tc>
                  <a:txBody>
                    <a:bodyPr/>
                    <a:lstStyle/>
                    <a:p>
                      <a:pPr marL="49530">
                        <a:lnSpc>
                          <a:spcPct val="100000"/>
                        </a:lnSpc>
                        <a:spcBef>
                          <a:spcPts val="445"/>
                        </a:spcBef>
                      </a:pPr>
                      <a:r>
                        <a:rPr sz="900" spc="5" dirty="0">
                          <a:solidFill>
                            <a:srgbClr val="2F2C2D"/>
                          </a:solidFill>
                          <a:latin typeface="Lucida Sans Unicode"/>
                          <a:cs typeface="Lucida Sans Unicode"/>
                        </a:rPr>
                        <a:t>Quintes</a:t>
                      </a:r>
                      <a:r>
                        <a:rPr sz="900" spc="-70" dirty="0">
                          <a:solidFill>
                            <a:srgbClr val="2F2C2D"/>
                          </a:solidFill>
                          <a:latin typeface="Lucida Sans Unicode"/>
                          <a:cs typeface="Lucida Sans Unicode"/>
                        </a:rPr>
                        <a:t> </a:t>
                      </a:r>
                      <a:r>
                        <a:rPr sz="900" spc="30" dirty="0">
                          <a:solidFill>
                            <a:srgbClr val="2F2C2D"/>
                          </a:solidFill>
                          <a:latin typeface="Lucida Sans Unicode"/>
                          <a:cs typeface="Lucida Sans Unicode"/>
                        </a:rPr>
                        <a:t>(Villaviciosa)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6"/>
                  </a:ext>
                </a:extLst>
              </a:tr>
              <a:tr h="265052">
                <a:tc>
                  <a:txBody>
                    <a:bodyPr/>
                    <a:lstStyle/>
                    <a:p>
                      <a:pPr marL="49530">
                        <a:lnSpc>
                          <a:spcPct val="100000"/>
                        </a:lnSpc>
                        <a:spcBef>
                          <a:spcPts val="445"/>
                        </a:spcBef>
                      </a:pPr>
                      <a:r>
                        <a:rPr sz="900" spc="10" dirty="0">
                          <a:solidFill>
                            <a:srgbClr val="2F2C2D"/>
                          </a:solidFill>
                          <a:latin typeface="Lucida Sans Unicode"/>
                          <a:cs typeface="Lucida Sans Unicode"/>
                        </a:rPr>
                        <a:t>La</a:t>
                      </a:r>
                      <a:r>
                        <a:rPr sz="900" spc="-65" dirty="0">
                          <a:solidFill>
                            <a:srgbClr val="2F2C2D"/>
                          </a:solidFill>
                          <a:latin typeface="Lucida Sans Unicode"/>
                          <a:cs typeface="Lucida Sans Unicode"/>
                        </a:rPr>
                        <a:t> </a:t>
                      </a:r>
                      <a:r>
                        <a:rPr sz="900" spc="40" dirty="0">
                          <a:solidFill>
                            <a:srgbClr val="2F2C2D"/>
                          </a:solidFill>
                          <a:latin typeface="Lucida Sans Unicode"/>
                          <a:cs typeface="Lucida Sans Unicode"/>
                        </a:rPr>
                        <a:t>Preba</a:t>
                      </a:r>
                      <a:r>
                        <a:rPr sz="900" spc="-6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60" dirty="0">
                          <a:solidFill>
                            <a:srgbClr val="2F2C2D"/>
                          </a:solidFill>
                          <a:latin typeface="Lucida Sans Unicode"/>
                          <a:cs typeface="Lucida Sans Unicode"/>
                        </a:rPr>
                        <a:t> </a:t>
                      </a:r>
                      <a:r>
                        <a:rPr sz="900" spc="35" dirty="0">
                          <a:solidFill>
                            <a:srgbClr val="2F2C2D"/>
                          </a:solidFill>
                          <a:latin typeface="Lucida Sans Unicode"/>
                          <a:cs typeface="Lucida Sans Unicode"/>
                        </a:rPr>
                        <a:t>la</a:t>
                      </a:r>
                      <a:r>
                        <a:rPr sz="900" spc="-65" dirty="0">
                          <a:solidFill>
                            <a:srgbClr val="2F2C2D"/>
                          </a:solidFill>
                          <a:latin typeface="Lucida Sans Unicode"/>
                          <a:cs typeface="Lucida Sans Unicode"/>
                        </a:rPr>
                        <a:t> </a:t>
                      </a:r>
                      <a:r>
                        <a:rPr sz="900" spc="25" dirty="0">
                          <a:solidFill>
                            <a:srgbClr val="2F2C2D"/>
                          </a:solidFill>
                          <a:latin typeface="Lucida Sans Unicode"/>
                          <a:cs typeface="Lucida Sans Unicode"/>
                        </a:rPr>
                        <a:t>Sidra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dirty="0">
                          <a:solidFill>
                            <a:srgbClr val="2F2C2D"/>
                          </a:solidFill>
                          <a:latin typeface="Lucida Sans Unicode"/>
                          <a:cs typeface="Lucida Sans Unicode"/>
                        </a:rPr>
                        <a:t>Del</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3</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5</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Junio</a:t>
                      </a:r>
                      <a:endParaRPr sz="900">
                        <a:latin typeface="Lucida Sans Unicode"/>
                        <a:cs typeface="Lucida Sans Unicode"/>
                      </a:endParaRPr>
                    </a:p>
                  </a:txBody>
                  <a:tcPr marL="0" marR="0" marT="56515" marB="0">
                    <a:lnL w="6350">
                      <a:solidFill>
                        <a:srgbClr val="6C7761"/>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49530">
                        <a:lnSpc>
                          <a:spcPct val="100000"/>
                        </a:lnSpc>
                        <a:spcBef>
                          <a:spcPts val="445"/>
                        </a:spcBef>
                      </a:pPr>
                      <a:r>
                        <a:rPr sz="900" spc="10" dirty="0">
                          <a:solidFill>
                            <a:srgbClr val="2F2C2D"/>
                          </a:solidFill>
                          <a:latin typeface="Lucida Sans Unicode"/>
                          <a:cs typeface="Lucida Sans Unicode"/>
                        </a:rPr>
                        <a:t>Oviedo/Uvieu</a:t>
                      </a:r>
                      <a:endParaRPr sz="900">
                        <a:latin typeface="Lucida Sans Unicode"/>
                        <a:cs typeface="Lucida Sans Unicode"/>
                      </a:endParaRPr>
                    </a:p>
                  </a:txBody>
                  <a:tcPr marL="0" marR="0" marT="56515" marB="0">
                    <a:lnL w="6350">
                      <a:solidFill>
                        <a:srgbClr val="231F20"/>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7"/>
                  </a:ext>
                </a:extLst>
              </a:tr>
              <a:tr h="265051">
                <a:tc>
                  <a:txBody>
                    <a:bodyPr/>
                    <a:lstStyle/>
                    <a:p>
                      <a:pPr marL="49530">
                        <a:lnSpc>
                          <a:spcPct val="100000"/>
                        </a:lnSpc>
                        <a:spcBef>
                          <a:spcPts val="445"/>
                        </a:spcBef>
                      </a:pPr>
                      <a:r>
                        <a:rPr sz="900" spc="15" dirty="0">
                          <a:solidFill>
                            <a:srgbClr val="2F2C2D"/>
                          </a:solidFill>
                          <a:latin typeface="Lucida Sans Unicode"/>
                          <a:cs typeface="Lucida Sans Unicode"/>
                        </a:rPr>
                        <a:t>Fiesta</a:t>
                      </a:r>
                      <a:r>
                        <a:rPr sz="900" spc="-65"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65" dirty="0">
                          <a:solidFill>
                            <a:srgbClr val="2F2C2D"/>
                          </a:solidFill>
                          <a:latin typeface="Lucida Sans Unicode"/>
                          <a:cs typeface="Lucida Sans Unicode"/>
                        </a:rPr>
                        <a:t> </a:t>
                      </a:r>
                      <a:r>
                        <a:rPr sz="900" spc="20" dirty="0">
                          <a:solidFill>
                            <a:srgbClr val="2F2C2D"/>
                          </a:solidFill>
                          <a:latin typeface="Lucida Sans Unicode"/>
                          <a:cs typeface="Lucida Sans Unicode"/>
                        </a:rPr>
                        <a:t>Cordero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spc="10" dirty="0">
                          <a:solidFill>
                            <a:srgbClr val="2F2C2D"/>
                          </a:solidFill>
                          <a:latin typeface="Lucida Sans Unicode"/>
                          <a:cs typeface="Lucida Sans Unicode"/>
                        </a:rPr>
                        <a:t>Primer</a:t>
                      </a:r>
                      <a:r>
                        <a:rPr sz="900" spc="-60" dirty="0">
                          <a:solidFill>
                            <a:srgbClr val="2F2C2D"/>
                          </a:solidFill>
                          <a:latin typeface="Lucida Sans Unicode"/>
                          <a:cs typeface="Lucida Sans Unicode"/>
                        </a:rPr>
                        <a:t> </a:t>
                      </a:r>
                      <a:r>
                        <a:rPr sz="900" spc="25" dirty="0">
                          <a:solidFill>
                            <a:srgbClr val="2F2C2D"/>
                          </a:solidFill>
                          <a:latin typeface="Lucida Sans Unicode"/>
                          <a:cs typeface="Lucida Sans Unicode"/>
                        </a:rPr>
                        <a:t>domingo</a:t>
                      </a:r>
                      <a:r>
                        <a:rPr sz="900" spc="-5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60" dirty="0">
                          <a:solidFill>
                            <a:srgbClr val="2F2C2D"/>
                          </a:solidFill>
                          <a:latin typeface="Lucida Sans Unicode"/>
                          <a:cs typeface="Lucida Sans Unicode"/>
                        </a:rPr>
                        <a:t> </a:t>
                      </a:r>
                      <a:r>
                        <a:rPr sz="900" spc="30" dirty="0">
                          <a:solidFill>
                            <a:srgbClr val="2F2C2D"/>
                          </a:solidFill>
                          <a:latin typeface="Lucida Sans Unicode"/>
                          <a:cs typeface="Lucida Sans Unicode"/>
                        </a:rPr>
                        <a:t>Julio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231F20"/>
                      </a:solidFill>
                      <a:prstDash val="solid"/>
                    </a:lnT>
                    <a:lnB w="6350">
                      <a:solidFill>
                        <a:srgbClr val="6C7761"/>
                      </a:solidFill>
                      <a:prstDash val="solid"/>
                    </a:lnB>
                  </a:tcPr>
                </a:tc>
                <a:tc>
                  <a:txBody>
                    <a:bodyPr/>
                    <a:lstStyle/>
                    <a:p>
                      <a:pPr marL="49530">
                        <a:lnSpc>
                          <a:spcPct val="100000"/>
                        </a:lnSpc>
                        <a:spcBef>
                          <a:spcPts val="445"/>
                        </a:spcBef>
                      </a:pPr>
                      <a:r>
                        <a:rPr sz="900" spc="30" dirty="0">
                          <a:solidFill>
                            <a:srgbClr val="2F2C2D"/>
                          </a:solidFill>
                          <a:latin typeface="Lucida Sans Unicode"/>
                          <a:cs typeface="Lucida Sans Unicode"/>
                        </a:rPr>
                        <a:t>Prau</a:t>
                      </a:r>
                      <a:r>
                        <a:rPr sz="900" spc="-60" dirty="0">
                          <a:solidFill>
                            <a:srgbClr val="2F2C2D"/>
                          </a:solidFill>
                          <a:latin typeface="Lucida Sans Unicode"/>
                          <a:cs typeface="Lucida Sans Unicode"/>
                        </a:rPr>
                        <a:t> </a:t>
                      </a:r>
                      <a:r>
                        <a:rPr sz="900" dirty="0">
                          <a:solidFill>
                            <a:srgbClr val="2F2C2D"/>
                          </a:solidFill>
                          <a:latin typeface="Lucida Sans Unicode"/>
                          <a:cs typeface="Lucida Sans Unicode"/>
                        </a:rPr>
                        <a:t>Llagüezos</a:t>
                      </a:r>
                      <a:r>
                        <a:rPr sz="900" spc="-55" dirty="0">
                          <a:solidFill>
                            <a:srgbClr val="2F2C2D"/>
                          </a:solidFill>
                          <a:latin typeface="Lucida Sans Unicode"/>
                          <a:cs typeface="Lucida Sans Unicode"/>
                        </a:rPr>
                        <a:t> </a:t>
                      </a:r>
                      <a:r>
                        <a:rPr sz="900" spc="40" dirty="0">
                          <a:solidFill>
                            <a:srgbClr val="2F2C2D"/>
                          </a:solidFill>
                          <a:latin typeface="Lucida Sans Unicode"/>
                          <a:cs typeface="Lucida Sans Unicode"/>
                        </a:rPr>
                        <a:t>(Lena</a:t>
                      </a:r>
                      <a:r>
                        <a:rPr sz="900" spc="-55" dirty="0">
                          <a:solidFill>
                            <a:srgbClr val="2F2C2D"/>
                          </a:solidFill>
                          <a:latin typeface="Lucida Sans Unicode"/>
                          <a:cs typeface="Lucida Sans Unicode"/>
                        </a:rPr>
                        <a:t> </a:t>
                      </a:r>
                      <a:r>
                        <a:rPr sz="900" spc="35" dirty="0">
                          <a:solidFill>
                            <a:srgbClr val="2F2C2D"/>
                          </a:solidFill>
                          <a:latin typeface="Lucida Sans Unicode"/>
                          <a:cs typeface="Lucida Sans Unicode"/>
                        </a:rPr>
                        <a:t>y</a:t>
                      </a:r>
                      <a:r>
                        <a:rPr sz="900" spc="-55" dirty="0">
                          <a:solidFill>
                            <a:srgbClr val="2F2C2D"/>
                          </a:solidFill>
                          <a:latin typeface="Lucida Sans Unicode"/>
                          <a:cs typeface="Lucida Sans Unicode"/>
                        </a:rPr>
                        <a:t> </a:t>
                      </a:r>
                      <a:r>
                        <a:rPr sz="900" spc="15" dirty="0">
                          <a:solidFill>
                            <a:srgbClr val="2F2C2D"/>
                          </a:solidFill>
                          <a:latin typeface="Lucida Sans Unicode"/>
                          <a:cs typeface="Lucida Sans Unicode"/>
                        </a:rPr>
                        <a:t>Quirós)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8"/>
                  </a:ext>
                </a:extLst>
              </a:tr>
              <a:tr h="265052">
                <a:tc>
                  <a:txBody>
                    <a:bodyPr/>
                    <a:lstStyle/>
                    <a:p>
                      <a:pPr marL="49530">
                        <a:lnSpc>
                          <a:spcPct val="100000"/>
                        </a:lnSpc>
                        <a:spcBef>
                          <a:spcPts val="445"/>
                        </a:spcBef>
                      </a:pPr>
                      <a:r>
                        <a:rPr sz="900" spc="10" dirty="0">
                          <a:solidFill>
                            <a:srgbClr val="2F2C2D"/>
                          </a:solidFill>
                          <a:latin typeface="Lucida Sans Unicode"/>
                          <a:cs typeface="Lucida Sans Unicode"/>
                        </a:rPr>
                        <a:t>Festival</a:t>
                      </a:r>
                      <a:r>
                        <a:rPr sz="900" spc="-5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55" dirty="0">
                          <a:solidFill>
                            <a:srgbClr val="2F2C2D"/>
                          </a:solidFill>
                          <a:latin typeface="Lucida Sans Unicode"/>
                          <a:cs typeface="Lucida Sans Unicode"/>
                        </a:rPr>
                        <a:t> </a:t>
                      </a:r>
                      <a:r>
                        <a:rPr sz="900" spc="35" dirty="0">
                          <a:solidFill>
                            <a:srgbClr val="2F2C2D"/>
                          </a:solidFill>
                          <a:latin typeface="Lucida Sans Unicode"/>
                          <a:cs typeface="Lucida Sans Unicode"/>
                        </a:rPr>
                        <a:t>la</a:t>
                      </a:r>
                      <a:r>
                        <a:rPr sz="900" spc="-50" dirty="0">
                          <a:solidFill>
                            <a:srgbClr val="2F2C2D"/>
                          </a:solidFill>
                          <a:latin typeface="Lucida Sans Unicode"/>
                          <a:cs typeface="Lucida Sans Unicode"/>
                        </a:rPr>
                        <a:t> </a:t>
                      </a:r>
                      <a:r>
                        <a:rPr sz="900" spc="25" dirty="0">
                          <a:solidFill>
                            <a:srgbClr val="2F2C2D"/>
                          </a:solidFill>
                          <a:latin typeface="Lucida Sans Unicode"/>
                          <a:cs typeface="Lucida Sans Unicode"/>
                        </a:rPr>
                        <a:t>Sidra</a:t>
                      </a:r>
                      <a:r>
                        <a:rPr sz="900" spc="-55" dirty="0">
                          <a:solidFill>
                            <a:srgbClr val="2F2C2D"/>
                          </a:solidFill>
                          <a:latin typeface="Lucida Sans Unicode"/>
                          <a:cs typeface="Lucida Sans Unicode"/>
                        </a:rPr>
                        <a:t> </a:t>
                      </a:r>
                      <a:r>
                        <a:rPr sz="900" spc="15" dirty="0">
                          <a:solidFill>
                            <a:srgbClr val="2F2C2D"/>
                          </a:solidFill>
                          <a:latin typeface="Lucida Sans Unicode"/>
                          <a:cs typeface="Lucida Sans Unicode"/>
                        </a:rPr>
                        <a:t>Natural</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dirty="0">
                          <a:solidFill>
                            <a:srgbClr val="2F2C2D"/>
                          </a:solidFill>
                          <a:latin typeface="Lucida Sans Unicode"/>
                          <a:cs typeface="Lucida Sans Unicode"/>
                        </a:rPr>
                        <a:t>Segundo</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fin</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semana</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Julio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spc="55" dirty="0">
                          <a:solidFill>
                            <a:srgbClr val="2F2C2D"/>
                          </a:solidFill>
                          <a:latin typeface="Lucida Sans Unicode"/>
                          <a:cs typeface="Lucida Sans Unicode"/>
                        </a:rPr>
                        <a:t>Nava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9"/>
                  </a:ext>
                </a:extLst>
              </a:tr>
              <a:tr h="265052">
                <a:tc>
                  <a:txBody>
                    <a:bodyPr/>
                    <a:lstStyle/>
                    <a:p>
                      <a:pPr marL="49530">
                        <a:lnSpc>
                          <a:spcPct val="100000"/>
                        </a:lnSpc>
                        <a:spcBef>
                          <a:spcPts val="445"/>
                        </a:spcBef>
                      </a:pPr>
                      <a:r>
                        <a:rPr sz="900" spc="15" dirty="0">
                          <a:solidFill>
                            <a:srgbClr val="2F2C2D"/>
                          </a:solidFill>
                          <a:latin typeface="Lucida Sans Unicode"/>
                          <a:cs typeface="Lucida Sans Unicode"/>
                        </a:rPr>
                        <a:t>Fiesta</a:t>
                      </a:r>
                      <a:r>
                        <a:rPr sz="900" spc="-65"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60" dirty="0">
                          <a:solidFill>
                            <a:srgbClr val="2F2C2D"/>
                          </a:solidFill>
                          <a:latin typeface="Lucida Sans Unicode"/>
                          <a:cs typeface="Lucida Sans Unicode"/>
                        </a:rPr>
                        <a:t> </a:t>
                      </a:r>
                      <a:r>
                        <a:rPr sz="900" spc="-5" dirty="0">
                          <a:solidFill>
                            <a:srgbClr val="2F2C2D"/>
                          </a:solidFill>
                          <a:latin typeface="Lucida Sans Unicode"/>
                          <a:cs typeface="Lucida Sans Unicode"/>
                        </a:rPr>
                        <a:t>Bollu</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spc="30" dirty="0">
                          <a:solidFill>
                            <a:srgbClr val="2F2C2D"/>
                          </a:solidFill>
                          <a:latin typeface="Lucida Sans Unicode"/>
                          <a:cs typeface="Lucida Sans Unicode"/>
                        </a:rPr>
                        <a:t>Julio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spc="20" dirty="0">
                          <a:solidFill>
                            <a:srgbClr val="2F2C2D"/>
                          </a:solidFill>
                          <a:latin typeface="Lucida Sans Unicode"/>
                          <a:cs typeface="Lucida Sans Unicode"/>
                        </a:rPr>
                        <a:t>Parres</a:t>
                      </a:r>
                      <a:r>
                        <a:rPr sz="900" spc="-65" dirty="0">
                          <a:solidFill>
                            <a:srgbClr val="2F2C2D"/>
                          </a:solidFill>
                          <a:latin typeface="Lucida Sans Unicode"/>
                          <a:cs typeface="Lucida Sans Unicode"/>
                        </a:rPr>
                        <a:t> </a:t>
                      </a:r>
                      <a:r>
                        <a:rPr sz="900" spc="25" dirty="0">
                          <a:solidFill>
                            <a:srgbClr val="2F2C2D"/>
                          </a:solidFill>
                          <a:latin typeface="Lucida Sans Unicode"/>
                          <a:cs typeface="Lucida Sans Unicode"/>
                        </a:rPr>
                        <a:t>(Arriondas)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10"/>
                  </a:ext>
                </a:extLst>
              </a:tr>
              <a:tr h="265051">
                <a:tc>
                  <a:txBody>
                    <a:bodyPr/>
                    <a:lstStyle/>
                    <a:p>
                      <a:pPr marL="49530">
                        <a:lnSpc>
                          <a:spcPct val="100000"/>
                        </a:lnSpc>
                        <a:spcBef>
                          <a:spcPts val="445"/>
                        </a:spcBef>
                      </a:pPr>
                      <a:r>
                        <a:rPr sz="900" spc="10" dirty="0">
                          <a:solidFill>
                            <a:srgbClr val="2F2C2D"/>
                          </a:solidFill>
                          <a:latin typeface="Lucida Sans Unicode"/>
                          <a:cs typeface="Lucida Sans Unicode"/>
                        </a:rPr>
                        <a:t>Festival</a:t>
                      </a:r>
                      <a:r>
                        <a:rPr sz="900" spc="-5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55" dirty="0">
                          <a:solidFill>
                            <a:srgbClr val="2F2C2D"/>
                          </a:solidFill>
                          <a:latin typeface="Lucida Sans Unicode"/>
                          <a:cs typeface="Lucida Sans Unicode"/>
                        </a:rPr>
                        <a:t> </a:t>
                      </a:r>
                      <a:r>
                        <a:rPr sz="900" spc="35" dirty="0">
                          <a:solidFill>
                            <a:srgbClr val="2F2C2D"/>
                          </a:solidFill>
                          <a:latin typeface="Lucida Sans Unicode"/>
                          <a:cs typeface="Lucida Sans Unicode"/>
                        </a:rPr>
                        <a:t>la</a:t>
                      </a:r>
                      <a:r>
                        <a:rPr sz="900" spc="-50" dirty="0">
                          <a:solidFill>
                            <a:srgbClr val="2F2C2D"/>
                          </a:solidFill>
                          <a:latin typeface="Lucida Sans Unicode"/>
                          <a:cs typeface="Lucida Sans Unicode"/>
                        </a:rPr>
                        <a:t> </a:t>
                      </a:r>
                      <a:r>
                        <a:rPr sz="900" spc="25" dirty="0">
                          <a:solidFill>
                            <a:srgbClr val="2F2C2D"/>
                          </a:solidFill>
                          <a:latin typeface="Lucida Sans Unicode"/>
                          <a:cs typeface="Lucida Sans Unicode"/>
                        </a:rPr>
                        <a:t>Sidra</a:t>
                      </a:r>
                      <a:r>
                        <a:rPr sz="900" spc="-55" dirty="0">
                          <a:solidFill>
                            <a:srgbClr val="2F2C2D"/>
                          </a:solidFill>
                          <a:latin typeface="Lucida Sans Unicode"/>
                          <a:cs typeface="Lucida Sans Unicode"/>
                        </a:rPr>
                        <a:t> </a:t>
                      </a:r>
                      <a:r>
                        <a:rPr sz="900" spc="15" dirty="0">
                          <a:solidFill>
                            <a:srgbClr val="2F2C2D"/>
                          </a:solidFill>
                          <a:latin typeface="Lucida Sans Unicode"/>
                          <a:cs typeface="Lucida Sans Unicode"/>
                        </a:rPr>
                        <a:t>Natural</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dirty="0">
                          <a:solidFill>
                            <a:srgbClr val="2F2C2D"/>
                          </a:solidFill>
                          <a:latin typeface="Lucida Sans Unicode"/>
                          <a:cs typeface="Lucida Sans Unicode"/>
                        </a:rPr>
                        <a:t>Del</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22</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28</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Agosto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spc="-20" dirty="0">
                          <a:solidFill>
                            <a:srgbClr val="2F2C2D"/>
                          </a:solidFill>
                          <a:latin typeface="Lucida Sans Unicode"/>
                          <a:cs typeface="Lucida Sans Unicode"/>
                        </a:rPr>
                        <a:t>Gijón/Xixón</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11"/>
                  </a:ext>
                </a:extLst>
              </a:tr>
              <a:tr h="265052">
                <a:tc>
                  <a:txBody>
                    <a:bodyPr/>
                    <a:lstStyle/>
                    <a:p>
                      <a:pPr marL="49530">
                        <a:lnSpc>
                          <a:spcPct val="100000"/>
                        </a:lnSpc>
                        <a:spcBef>
                          <a:spcPts val="445"/>
                        </a:spcBef>
                      </a:pPr>
                      <a:r>
                        <a:rPr sz="900" spc="10" dirty="0">
                          <a:solidFill>
                            <a:srgbClr val="2F2C2D"/>
                          </a:solidFill>
                          <a:latin typeface="Lucida Sans Unicode"/>
                          <a:cs typeface="Lucida Sans Unicode"/>
                        </a:rPr>
                        <a:t>Festival</a:t>
                      </a:r>
                      <a:r>
                        <a:rPr sz="900" spc="-6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60" dirty="0">
                          <a:solidFill>
                            <a:srgbClr val="2F2C2D"/>
                          </a:solidFill>
                          <a:latin typeface="Lucida Sans Unicode"/>
                          <a:cs typeface="Lucida Sans Unicode"/>
                        </a:rPr>
                        <a:t> </a:t>
                      </a:r>
                      <a:r>
                        <a:rPr sz="900" spc="35" dirty="0">
                          <a:solidFill>
                            <a:srgbClr val="2F2C2D"/>
                          </a:solidFill>
                          <a:latin typeface="Lucida Sans Unicode"/>
                          <a:cs typeface="Lucida Sans Unicode"/>
                        </a:rPr>
                        <a:t>la</a:t>
                      </a:r>
                      <a:r>
                        <a:rPr sz="900" spc="-60" dirty="0">
                          <a:solidFill>
                            <a:srgbClr val="2F2C2D"/>
                          </a:solidFill>
                          <a:latin typeface="Lucida Sans Unicode"/>
                          <a:cs typeface="Lucida Sans Unicode"/>
                        </a:rPr>
                        <a:t> </a:t>
                      </a:r>
                      <a:r>
                        <a:rPr sz="900" spc="35" dirty="0">
                          <a:solidFill>
                            <a:srgbClr val="2F2C2D"/>
                          </a:solidFill>
                          <a:latin typeface="Lucida Sans Unicode"/>
                          <a:cs typeface="Lucida Sans Unicode"/>
                        </a:rPr>
                        <a:t>Sardina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8895">
                        <a:lnSpc>
                          <a:spcPct val="100000"/>
                        </a:lnSpc>
                        <a:spcBef>
                          <a:spcPts val="445"/>
                        </a:spcBef>
                      </a:pPr>
                      <a:r>
                        <a:rPr sz="900" dirty="0">
                          <a:solidFill>
                            <a:srgbClr val="2F2C2D"/>
                          </a:solidFill>
                          <a:latin typeface="Lucida Sans Unicode"/>
                          <a:cs typeface="Lucida Sans Unicode"/>
                        </a:rPr>
                        <a:t>1 </a:t>
                      </a:r>
                      <a:r>
                        <a:rPr sz="900" spc="-90"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Agosto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8895">
                        <a:lnSpc>
                          <a:spcPct val="100000"/>
                        </a:lnSpc>
                        <a:spcBef>
                          <a:spcPts val="445"/>
                        </a:spcBef>
                      </a:pPr>
                      <a:r>
                        <a:rPr sz="900" spc="60" dirty="0">
                          <a:solidFill>
                            <a:srgbClr val="2F2C2D"/>
                          </a:solidFill>
                          <a:latin typeface="Lucida Sans Unicode"/>
                          <a:cs typeface="Lucida Sans Unicode"/>
                        </a:rPr>
                        <a:t>Candás</a:t>
                      </a:r>
                      <a:r>
                        <a:rPr sz="900" spc="-70" dirty="0">
                          <a:solidFill>
                            <a:srgbClr val="2F2C2D"/>
                          </a:solidFill>
                          <a:latin typeface="Lucida Sans Unicode"/>
                          <a:cs typeface="Lucida Sans Unicode"/>
                        </a:rPr>
                        <a:t> </a:t>
                      </a:r>
                      <a:r>
                        <a:rPr sz="900" spc="45" dirty="0">
                          <a:solidFill>
                            <a:srgbClr val="2F2C2D"/>
                          </a:solidFill>
                          <a:latin typeface="Lucida Sans Unicode"/>
                          <a:cs typeface="Lucida Sans Unicode"/>
                        </a:rPr>
                        <a:t>(Carreño)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12"/>
                  </a:ext>
                </a:extLst>
              </a:tr>
              <a:tr h="265051">
                <a:tc>
                  <a:txBody>
                    <a:bodyPr/>
                    <a:lstStyle/>
                    <a:p>
                      <a:pPr marL="48895">
                        <a:lnSpc>
                          <a:spcPct val="100000"/>
                        </a:lnSpc>
                        <a:spcBef>
                          <a:spcPts val="445"/>
                        </a:spcBef>
                      </a:pPr>
                      <a:r>
                        <a:rPr sz="900" spc="35" dirty="0">
                          <a:solidFill>
                            <a:srgbClr val="2F2C2D"/>
                          </a:solidFill>
                          <a:latin typeface="Lucida Sans Unicode"/>
                          <a:cs typeface="Lucida Sans Unicode"/>
                        </a:rPr>
                        <a:t>Mercáu</a:t>
                      </a:r>
                      <a:r>
                        <a:rPr sz="900" spc="-45" dirty="0">
                          <a:solidFill>
                            <a:srgbClr val="2F2C2D"/>
                          </a:solidFill>
                          <a:latin typeface="Lucida Sans Unicode"/>
                          <a:cs typeface="Lucida Sans Unicode"/>
                        </a:rPr>
                        <a:t> </a:t>
                      </a:r>
                      <a:r>
                        <a:rPr sz="900" spc="10" dirty="0">
                          <a:solidFill>
                            <a:srgbClr val="2F2C2D"/>
                          </a:solidFill>
                          <a:latin typeface="Lucida Sans Unicode"/>
                          <a:cs typeface="Lucida Sans Unicode"/>
                        </a:rPr>
                        <a:t>Tradicional</a:t>
                      </a:r>
                      <a:r>
                        <a:rPr sz="900" spc="-4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spc="5" dirty="0">
                          <a:solidFill>
                            <a:srgbClr val="2F2C2D"/>
                          </a:solidFill>
                          <a:latin typeface="Lucida Sans Unicode"/>
                          <a:cs typeface="Lucida Sans Unicode"/>
                        </a:rPr>
                        <a:t>Oles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8895">
                        <a:lnSpc>
                          <a:spcPct val="100000"/>
                        </a:lnSpc>
                        <a:spcBef>
                          <a:spcPts val="445"/>
                        </a:spcBef>
                      </a:pPr>
                      <a:r>
                        <a:rPr sz="900" dirty="0">
                          <a:solidFill>
                            <a:srgbClr val="2F2C2D"/>
                          </a:solidFill>
                          <a:latin typeface="Lucida Sans Unicode"/>
                          <a:cs typeface="Lucida Sans Unicode"/>
                        </a:rPr>
                        <a:t>6</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y</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7</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Agosto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8895">
                        <a:lnSpc>
                          <a:spcPct val="100000"/>
                        </a:lnSpc>
                        <a:spcBef>
                          <a:spcPts val="445"/>
                        </a:spcBef>
                      </a:pPr>
                      <a:r>
                        <a:rPr sz="900" dirty="0">
                          <a:solidFill>
                            <a:srgbClr val="2F2C2D"/>
                          </a:solidFill>
                          <a:latin typeface="Lucida Sans Unicode"/>
                          <a:cs typeface="Lucida Sans Unicode"/>
                        </a:rPr>
                        <a:t>Oles</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(Villaviciosa)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13"/>
                  </a:ext>
                </a:extLst>
              </a:tr>
              <a:tr h="265052">
                <a:tc>
                  <a:txBody>
                    <a:bodyPr/>
                    <a:lstStyle/>
                    <a:p>
                      <a:pPr marL="48895">
                        <a:lnSpc>
                          <a:spcPct val="100000"/>
                        </a:lnSpc>
                        <a:spcBef>
                          <a:spcPts val="445"/>
                        </a:spcBef>
                      </a:pPr>
                      <a:r>
                        <a:rPr sz="900" spc="40" dirty="0">
                          <a:solidFill>
                            <a:srgbClr val="2F2C2D"/>
                          </a:solidFill>
                          <a:latin typeface="Lucida Sans Unicode"/>
                          <a:cs typeface="Lucida Sans Unicode"/>
                        </a:rPr>
                        <a:t>Certamen</a:t>
                      </a:r>
                      <a:r>
                        <a:rPr sz="900" spc="-50"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45" dirty="0">
                          <a:solidFill>
                            <a:srgbClr val="2F2C2D"/>
                          </a:solidFill>
                          <a:latin typeface="Lucida Sans Unicode"/>
                          <a:cs typeface="Lucida Sans Unicode"/>
                        </a:rPr>
                        <a:t> </a:t>
                      </a:r>
                      <a:r>
                        <a:rPr sz="900" spc="20" dirty="0">
                          <a:solidFill>
                            <a:srgbClr val="2F2C2D"/>
                          </a:solidFill>
                          <a:latin typeface="Lucida Sans Unicode"/>
                          <a:cs typeface="Lucida Sans Unicode"/>
                        </a:rPr>
                        <a:t>Queso</a:t>
                      </a:r>
                      <a:r>
                        <a:rPr sz="900" spc="-45" dirty="0">
                          <a:solidFill>
                            <a:srgbClr val="2F2C2D"/>
                          </a:solidFill>
                          <a:latin typeface="Lucida Sans Unicode"/>
                          <a:cs typeface="Lucida Sans Unicode"/>
                        </a:rPr>
                        <a:t> </a:t>
                      </a:r>
                      <a:r>
                        <a:rPr sz="900" spc="30" dirty="0">
                          <a:solidFill>
                            <a:srgbClr val="2F2C2D"/>
                          </a:solidFill>
                          <a:latin typeface="Lucida Sans Unicode"/>
                          <a:cs typeface="Lucida Sans Unicode"/>
                        </a:rPr>
                        <a:t>Casín</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8895">
                        <a:lnSpc>
                          <a:spcPct val="100000"/>
                        </a:lnSpc>
                        <a:spcBef>
                          <a:spcPts val="445"/>
                        </a:spcBef>
                      </a:pPr>
                      <a:r>
                        <a:rPr sz="900" spc="-65" dirty="0">
                          <a:solidFill>
                            <a:srgbClr val="2F2C2D"/>
                          </a:solidFill>
                          <a:latin typeface="Lucida Sans Unicode"/>
                          <a:cs typeface="Lucida Sans Unicode"/>
                        </a:rPr>
                        <a:t>27</a:t>
                      </a:r>
                      <a:r>
                        <a:rPr sz="900" spc="16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60" dirty="0">
                          <a:solidFill>
                            <a:srgbClr val="2F2C2D"/>
                          </a:solidFill>
                          <a:latin typeface="Lucida Sans Unicode"/>
                          <a:cs typeface="Lucida Sans Unicode"/>
                        </a:rPr>
                        <a:t> </a:t>
                      </a:r>
                      <a:r>
                        <a:rPr sz="900" spc="10" dirty="0">
                          <a:solidFill>
                            <a:srgbClr val="2F2C2D"/>
                          </a:solidFill>
                          <a:latin typeface="Lucida Sans Unicode"/>
                          <a:cs typeface="Lucida Sans Unicode"/>
                        </a:rPr>
                        <a:t>Agosto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8895">
                        <a:lnSpc>
                          <a:spcPct val="100000"/>
                        </a:lnSpc>
                        <a:spcBef>
                          <a:spcPts val="445"/>
                        </a:spcBef>
                      </a:pPr>
                      <a:r>
                        <a:rPr sz="900" dirty="0">
                          <a:solidFill>
                            <a:srgbClr val="2F2C2D"/>
                          </a:solidFill>
                          <a:latin typeface="Lucida Sans Unicode"/>
                          <a:cs typeface="Lucida Sans Unicode"/>
                        </a:rPr>
                        <a:t>El</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Campu</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(Caso)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14"/>
                  </a:ext>
                </a:extLst>
              </a:tr>
              <a:tr h="265052">
                <a:tc>
                  <a:txBody>
                    <a:bodyPr/>
                    <a:lstStyle/>
                    <a:p>
                      <a:pPr marL="48895">
                        <a:lnSpc>
                          <a:spcPct val="100000"/>
                        </a:lnSpc>
                        <a:spcBef>
                          <a:spcPts val="445"/>
                        </a:spcBef>
                      </a:pPr>
                      <a:r>
                        <a:rPr sz="900" spc="40" dirty="0">
                          <a:solidFill>
                            <a:srgbClr val="2F2C2D"/>
                          </a:solidFill>
                          <a:latin typeface="Lucida Sans Unicode"/>
                          <a:cs typeface="Lucida Sans Unicode"/>
                        </a:rPr>
                        <a:t>Certamen</a:t>
                      </a:r>
                      <a:r>
                        <a:rPr sz="900" spc="-50"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45" dirty="0">
                          <a:solidFill>
                            <a:srgbClr val="2F2C2D"/>
                          </a:solidFill>
                          <a:latin typeface="Lucida Sans Unicode"/>
                          <a:cs typeface="Lucida Sans Unicode"/>
                        </a:rPr>
                        <a:t> </a:t>
                      </a:r>
                      <a:r>
                        <a:rPr sz="900" spc="20" dirty="0">
                          <a:solidFill>
                            <a:srgbClr val="2F2C2D"/>
                          </a:solidFill>
                          <a:latin typeface="Lucida Sans Unicode"/>
                          <a:cs typeface="Lucida Sans Unicode"/>
                        </a:rPr>
                        <a:t>Queso</a:t>
                      </a:r>
                      <a:r>
                        <a:rPr sz="900" spc="-4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spc="40" dirty="0">
                          <a:solidFill>
                            <a:srgbClr val="2F2C2D"/>
                          </a:solidFill>
                          <a:latin typeface="Lucida Sans Unicode"/>
                          <a:cs typeface="Lucida Sans Unicode"/>
                        </a:rPr>
                        <a:t>Cabrales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8895">
                        <a:lnSpc>
                          <a:spcPct val="100000"/>
                        </a:lnSpc>
                        <a:spcBef>
                          <a:spcPts val="445"/>
                        </a:spcBef>
                      </a:pPr>
                      <a:r>
                        <a:rPr sz="900" dirty="0">
                          <a:solidFill>
                            <a:srgbClr val="2F2C2D"/>
                          </a:solidFill>
                          <a:latin typeface="Lucida Sans Unicode"/>
                          <a:cs typeface="Lucida Sans Unicode"/>
                        </a:rPr>
                        <a:t>Último</a:t>
                      </a:r>
                      <a:r>
                        <a:rPr sz="900" spc="-60" dirty="0">
                          <a:solidFill>
                            <a:srgbClr val="2F2C2D"/>
                          </a:solidFill>
                          <a:latin typeface="Lucida Sans Unicode"/>
                          <a:cs typeface="Lucida Sans Unicode"/>
                        </a:rPr>
                        <a:t> </a:t>
                      </a:r>
                      <a:r>
                        <a:rPr sz="900" spc="25" dirty="0">
                          <a:solidFill>
                            <a:srgbClr val="2F2C2D"/>
                          </a:solidFill>
                          <a:latin typeface="Lucida Sans Unicode"/>
                          <a:cs typeface="Lucida Sans Unicode"/>
                        </a:rPr>
                        <a:t>domingo</a:t>
                      </a:r>
                      <a:r>
                        <a:rPr sz="900" spc="-60" dirty="0">
                          <a:solidFill>
                            <a:srgbClr val="2F2C2D"/>
                          </a:solidFill>
                          <a:latin typeface="Lucida Sans Unicode"/>
                          <a:cs typeface="Lucida Sans Unicode"/>
                        </a:rPr>
                        <a:t> </a:t>
                      </a:r>
                      <a:r>
                        <a:rPr sz="900" spc="10" dirty="0">
                          <a:solidFill>
                            <a:srgbClr val="2F2C2D"/>
                          </a:solidFill>
                          <a:latin typeface="Lucida Sans Unicode"/>
                          <a:cs typeface="Lucida Sans Unicode"/>
                        </a:rPr>
                        <a:t>Agosto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8895">
                        <a:lnSpc>
                          <a:spcPct val="100000"/>
                        </a:lnSpc>
                        <a:spcBef>
                          <a:spcPts val="445"/>
                        </a:spcBef>
                      </a:pPr>
                      <a:r>
                        <a:rPr sz="900" spc="20" dirty="0">
                          <a:solidFill>
                            <a:srgbClr val="2F2C2D"/>
                          </a:solidFill>
                          <a:latin typeface="Lucida Sans Unicode"/>
                          <a:cs typeface="Lucida Sans Unicode"/>
                        </a:rPr>
                        <a:t>Arenas</a:t>
                      </a:r>
                      <a:r>
                        <a:rPr sz="900" spc="-70" dirty="0">
                          <a:solidFill>
                            <a:srgbClr val="2F2C2D"/>
                          </a:solidFill>
                          <a:latin typeface="Lucida Sans Unicode"/>
                          <a:cs typeface="Lucida Sans Unicode"/>
                        </a:rPr>
                        <a:t> </a:t>
                      </a:r>
                      <a:r>
                        <a:rPr sz="900" spc="55" dirty="0">
                          <a:solidFill>
                            <a:srgbClr val="2F2C2D"/>
                          </a:solidFill>
                          <a:latin typeface="Lucida Sans Unicode"/>
                          <a:cs typeface="Lucida Sans Unicode"/>
                        </a:rPr>
                        <a:t>(Cabrales)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15"/>
                  </a:ext>
                </a:extLst>
              </a:tr>
            </a:tbl>
          </a:graphicData>
        </a:graphic>
      </p:graphicFrame>
      <p:pic>
        <p:nvPicPr>
          <p:cNvPr id="4" name="Imagen 3" descr="Logotipo&#10;&#10;Descripción generada automáticamente">
            <a:extLst>
              <a:ext uri="{FF2B5EF4-FFF2-40B4-BE49-F238E27FC236}">
                <a16:creationId xmlns:a16="http://schemas.microsoft.com/office/drawing/2014/main" id="{8B66A296-BDA4-A7AF-3426-E51F912937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B097C3B6-ED13-6E99-E842-FB773F673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5085">
              <a:lnSpc>
                <a:spcPct val="100000"/>
              </a:lnSpc>
              <a:spcBef>
                <a:spcPts val="100"/>
              </a:spcBef>
            </a:pPr>
            <a:r>
              <a:rPr spc="185" dirty="0"/>
              <a:t>FIESTAS</a:t>
            </a:r>
            <a:r>
              <a:rPr spc="295" dirty="0"/>
              <a:t> </a:t>
            </a:r>
            <a:r>
              <a:rPr spc="210" dirty="0"/>
              <a:t>GASTRONÓMICAS</a:t>
            </a:r>
            <a:r>
              <a:rPr spc="-290" dirty="0"/>
              <a:t> </a:t>
            </a:r>
          </a:p>
        </p:txBody>
      </p:sp>
      <p:graphicFrame>
        <p:nvGraphicFramePr>
          <p:cNvPr id="3" name="object 3"/>
          <p:cNvGraphicFramePr>
            <a:graphicFrameLocks noGrp="1"/>
          </p:cNvGraphicFramePr>
          <p:nvPr/>
        </p:nvGraphicFramePr>
        <p:xfrm>
          <a:off x="1232999" y="1829997"/>
          <a:ext cx="10100309" cy="4246030"/>
        </p:xfrm>
        <a:graphic>
          <a:graphicData uri="http://schemas.openxmlformats.org/drawingml/2006/table">
            <a:tbl>
              <a:tblPr firstRow="1" bandRow="1">
                <a:tableStyleId>{2D5ABB26-0587-4C30-8999-92F81FD0307C}</a:tableStyleId>
              </a:tblPr>
              <a:tblGrid>
                <a:gridCol w="4662170">
                  <a:extLst>
                    <a:ext uri="{9D8B030D-6E8A-4147-A177-3AD203B41FA5}">
                      <a16:colId xmlns:a16="http://schemas.microsoft.com/office/drawing/2014/main" val="20000"/>
                    </a:ext>
                  </a:extLst>
                </a:gridCol>
                <a:gridCol w="3263900">
                  <a:extLst>
                    <a:ext uri="{9D8B030D-6E8A-4147-A177-3AD203B41FA5}">
                      <a16:colId xmlns:a16="http://schemas.microsoft.com/office/drawing/2014/main" val="20001"/>
                    </a:ext>
                  </a:extLst>
                </a:gridCol>
                <a:gridCol w="2174239">
                  <a:extLst>
                    <a:ext uri="{9D8B030D-6E8A-4147-A177-3AD203B41FA5}">
                      <a16:colId xmlns:a16="http://schemas.microsoft.com/office/drawing/2014/main" val="20002"/>
                    </a:ext>
                  </a:extLst>
                </a:gridCol>
              </a:tblGrid>
              <a:tr h="382927">
                <a:tc>
                  <a:txBody>
                    <a:bodyPr/>
                    <a:lstStyle/>
                    <a:p>
                      <a:pPr marL="15240" algn="ctr">
                        <a:lnSpc>
                          <a:spcPct val="100000"/>
                        </a:lnSpc>
                        <a:spcBef>
                          <a:spcPts val="860"/>
                        </a:spcBef>
                      </a:pPr>
                      <a:r>
                        <a:rPr sz="1200" b="1" spc="75" dirty="0">
                          <a:solidFill>
                            <a:srgbClr val="6C7761"/>
                          </a:solidFill>
                          <a:latin typeface="Cambria"/>
                          <a:cs typeface="Cambria"/>
                        </a:rPr>
                        <a:t>NOMBRE</a:t>
                      </a:r>
                      <a:r>
                        <a:rPr sz="1200" b="1" spc="125" dirty="0">
                          <a:solidFill>
                            <a:srgbClr val="6C7761"/>
                          </a:solidFill>
                          <a:latin typeface="Cambria"/>
                          <a:cs typeface="Cambria"/>
                        </a:rPr>
                        <a:t> </a:t>
                      </a:r>
                      <a:r>
                        <a:rPr sz="1200" b="1" spc="95" dirty="0">
                          <a:solidFill>
                            <a:srgbClr val="6C7761"/>
                          </a:solidFill>
                          <a:latin typeface="Cambria"/>
                          <a:cs typeface="Cambria"/>
                        </a:rPr>
                        <a:t>FESTIVIDAD</a:t>
                      </a:r>
                      <a:r>
                        <a:rPr sz="1200" b="1" spc="-145" dirty="0">
                          <a:solidFill>
                            <a:srgbClr val="6C7761"/>
                          </a:solidFill>
                          <a:latin typeface="Cambria"/>
                          <a:cs typeface="Cambria"/>
                        </a:rPr>
                        <a:t> </a:t>
                      </a:r>
                      <a:endParaRPr sz="1200">
                        <a:latin typeface="Cambria"/>
                        <a:cs typeface="Cambria"/>
                      </a:endParaRPr>
                    </a:p>
                  </a:txBody>
                  <a:tcPr marL="0" marR="0" marT="109220"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15240" algn="ctr">
                        <a:lnSpc>
                          <a:spcPct val="100000"/>
                        </a:lnSpc>
                        <a:spcBef>
                          <a:spcPts val="860"/>
                        </a:spcBef>
                      </a:pPr>
                      <a:r>
                        <a:rPr sz="1200" b="1" spc="125" dirty="0">
                          <a:solidFill>
                            <a:srgbClr val="6C7761"/>
                          </a:solidFill>
                          <a:latin typeface="Cambria"/>
                          <a:cs typeface="Cambria"/>
                        </a:rPr>
                        <a:t>FECHA</a:t>
                      </a:r>
                      <a:r>
                        <a:rPr sz="1200" b="1" spc="-145" dirty="0">
                          <a:solidFill>
                            <a:srgbClr val="6C7761"/>
                          </a:solidFill>
                          <a:latin typeface="Cambria"/>
                          <a:cs typeface="Cambria"/>
                        </a:rPr>
                        <a:t> </a:t>
                      </a:r>
                      <a:endParaRPr sz="1200">
                        <a:latin typeface="Cambria"/>
                        <a:cs typeface="Cambria"/>
                      </a:endParaRPr>
                    </a:p>
                  </a:txBody>
                  <a:tcPr marL="0" marR="0" marT="109220"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14604" algn="ctr">
                        <a:lnSpc>
                          <a:spcPct val="100000"/>
                        </a:lnSpc>
                        <a:spcBef>
                          <a:spcPts val="860"/>
                        </a:spcBef>
                      </a:pPr>
                      <a:r>
                        <a:rPr sz="1200" b="1" spc="90" dirty="0">
                          <a:solidFill>
                            <a:srgbClr val="6C7761"/>
                          </a:solidFill>
                          <a:latin typeface="Cambria"/>
                          <a:cs typeface="Cambria"/>
                        </a:rPr>
                        <a:t>LUGAR</a:t>
                      </a:r>
                      <a:r>
                        <a:rPr sz="1200" b="1" spc="-145" dirty="0">
                          <a:solidFill>
                            <a:srgbClr val="6C7761"/>
                          </a:solidFill>
                          <a:latin typeface="Cambria"/>
                          <a:cs typeface="Cambria"/>
                        </a:rPr>
                        <a:t> </a:t>
                      </a:r>
                      <a:endParaRPr sz="1200">
                        <a:latin typeface="Cambria"/>
                        <a:cs typeface="Cambria"/>
                      </a:endParaRPr>
                    </a:p>
                  </a:txBody>
                  <a:tcPr marL="0" marR="0" marT="109220"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0"/>
                  </a:ext>
                </a:extLst>
              </a:tr>
              <a:tr h="265051">
                <a:tc>
                  <a:txBody>
                    <a:bodyPr/>
                    <a:lstStyle/>
                    <a:p>
                      <a:pPr marL="50800">
                        <a:lnSpc>
                          <a:spcPct val="100000"/>
                        </a:lnSpc>
                        <a:spcBef>
                          <a:spcPts val="445"/>
                        </a:spcBef>
                      </a:pPr>
                      <a:r>
                        <a:rPr sz="900" spc="10" dirty="0">
                          <a:solidFill>
                            <a:srgbClr val="2F2C2D"/>
                          </a:solidFill>
                          <a:latin typeface="Lucida Sans Unicode"/>
                          <a:cs typeface="Lucida Sans Unicode"/>
                        </a:rPr>
                        <a:t>Festival</a:t>
                      </a:r>
                      <a:r>
                        <a:rPr sz="900" spc="-6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60" dirty="0">
                          <a:solidFill>
                            <a:srgbClr val="2F2C2D"/>
                          </a:solidFill>
                          <a:latin typeface="Lucida Sans Unicode"/>
                          <a:cs typeface="Lucida Sans Unicode"/>
                        </a:rPr>
                        <a:t> </a:t>
                      </a:r>
                      <a:r>
                        <a:rPr sz="900" spc="35" dirty="0">
                          <a:solidFill>
                            <a:srgbClr val="2F2C2D"/>
                          </a:solidFill>
                          <a:latin typeface="Lucida Sans Unicode"/>
                          <a:cs typeface="Lucida Sans Unicode"/>
                        </a:rPr>
                        <a:t>la</a:t>
                      </a:r>
                      <a:r>
                        <a:rPr sz="900" spc="-60" dirty="0">
                          <a:solidFill>
                            <a:srgbClr val="2F2C2D"/>
                          </a:solidFill>
                          <a:latin typeface="Lucida Sans Unicode"/>
                          <a:cs typeface="Lucida Sans Unicode"/>
                        </a:rPr>
                        <a:t> </a:t>
                      </a:r>
                      <a:r>
                        <a:rPr sz="900" spc="30" dirty="0">
                          <a:solidFill>
                            <a:srgbClr val="2F2C2D"/>
                          </a:solidFill>
                          <a:latin typeface="Lucida Sans Unicode"/>
                          <a:cs typeface="Lucida Sans Unicode"/>
                        </a:rPr>
                        <a:t>Avellana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spc="10" dirty="0">
                          <a:solidFill>
                            <a:srgbClr val="2F2C2D"/>
                          </a:solidFill>
                          <a:latin typeface="Lucida Sans Unicode"/>
                          <a:cs typeface="Lucida Sans Unicode"/>
                        </a:rPr>
                        <a:t>Primer</a:t>
                      </a:r>
                      <a:r>
                        <a:rPr sz="900" spc="-60" dirty="0">
                          <a:solidFill>
                            <a:srgbClr val="2F2C2D"/>
                          </a:solidFill>
                          <a:latin typeface="Lucida Sans Unicode"/>
                          <a:cs typeface="Lucida Sans Unicode"/>
                        </a:rPr>
                        <a:t> </a:t>
                      </a:r>
                      <a:r>
                        <a:rPr sz="900" spc="25" dirty="0">
                          <a:solidFill>
                            <a:srgbClr val="2F2C2D"/>
                          </a:solidFill>
                          <a:latin typeface="Lucida Sans Unicode"/>
                          <a:cs typeface="Lucida Sans Unicode"/>
                        </a:rPr>
                        <a:t>domingo</a:t>
                      </a:r>
                      <a:r>
                        <a:rPr sz="900" spc="-60" dirty="0">
                          <a:solidFill>
                            <a:srgbClr val="2F2C2D"/>
                          </a:solidFill>
                          <a:latin typeface="Lucida Sans Unicode"/>
                          <a:cs typeface="Lucida Sans Unicode"/>
                        </a:rPr>
                        <a:t> </a:t>
                      </a:r>
                      <a:r>
                        <a:rPr sz="900" spc="20" dirty="0">
                          <a:solidFill>
                            <a:srgbClr val="2F2C2D"/>
                          </a:solidFill>
                          <a:latin typeface="Lucida Sans Unicode"/>
                          <a:cs typeface="Lucida Sans Unicode"/>
                        </a:rPr>
                        <a:t>Octubre</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231F20"/>
                      </a:solidFill>
                      <a:prstDash val="solid"/>
                    </a:lnB>
                  </a:tcPr>
                </a:tc>
                <a:tc>
                  <a:txBody>
                    <a:bodyPr/>
                    <a:lstStyle/>
                    <a:p>
                      <a:pPr marL="50165">
                        <a:lnSpc>
                          <a:spcPct val="100000"/>
                        </a:lnSpc>
                        <a:spcBef>
                          <a:spcPts val="445"/>
                        </a:spcBef>
                      </a:pPr>
                      <a:r>
                        <a:rPr sz="900" dirty="0">
                          <a:solidFill>
                            <a:srgbClr val="2F2C2D"/>
                          </a:solidFill>
                          <a:latin typeface="Lucida Sans Unicode"/>
                          <a:cs typeface="Lucida Sans Unicode"/>
                        </a:rPr>
                        <a:t>L’Infiestu</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(Piloña)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1"/>
                  </a:ext>
                </a:extLst>
              </a:tr>
              <a:tr h="265052">
                <a:tc>
                  <a:txBody>
                    <a:bodyPr/>
                    <a:lstStyle/>
                    <a:p>
                      <a:pPr marL="50165">
                        <a:lnSpc>
                          <a:spcPct val="100000"/>
                        </a:lnSpc>
                        <a:spcBef>
                          <a:spcPts val="445"/>
                        </a:spcBef>
                      </a:pPr>
                      <a:r>
                        <a:rPr sz="900" spc="15" dirty="0">
                          <a:solidFill>
                            <a:srgbClr val="2F2C2D"/>
                          </a:solidFill>
                          <a:latin typeface="Lucida Sans Unicode"/>
                          <a:cs typeface="Lucida Sans Unicode"/>
                        </a:rPr>
                        <a:t>Fiesta</a:t>
                      </a:r>
                      <a:r>
                        <a:rPr sz="900" spc="-60" dirty="0">
                          <a:solidFill>
                            <a:srgbClr val="2F2C2D"/>
                          </a:solidFill>
                          <a:latin typeface="Lucida Sans Unicode"/>
                          <a:cs typeface="Lucida Sans Unicode"/>
                        </a:rPr>
                        <a:t> </a:t>
                      </a:r>
                      <a:r>
                        <a:rPr sz="900" spc="35" dirty="0">
                          <a:solidFill>
                            <a:srgbClr val="2F2C2D"/>
                          </a:solidFill>
                          <a:latin typeface="Lucida Sans Unicode"/>
                          <a:cs typeface="Lucida Sans Unicode"/>
                        </a:rPr>
                        <a:t>Gastronómica</a:t>
                      </a:r>
                      <a:r>
                        <a:rPr sz="900" spc="-55"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55" dirty="0">
                          <a:solidFill>
                            <a:srgbClr val="2F2C2D"/>
                          </a:solidFill>
                          <a:latin typeface="Lucida Sans Unicode"/>
                          <a:cs typeface="Lucida Sans Unicode"/>
                        </a:rPr>
                        <a:t> </a:t>
                      </a:r>
                      <a:r>
                        <a:rPr sz="900" spc="35" dirty="0">
                          <a:solidFill>
                            <a:srgbClr val="2F2C2D"/>
                          </a:solidFill>
                          <a:latin typeface="Lucida Sans Unicode"/>
                          <a:cs typeface="Lucida Sans Unicode"/>
                        </a:rPr>
                        <a:t>Desarme</a:t>
                      </a:r>
                      <a:endParaRPr sz="900">
                        <a:latin typeface="Lucida Sans Unicode"/>
                        <a:cs typeface="Lucida Sans Unicode"/>
                      </a:endParaRPr>
                    </a:p>
                  </a:txBody>
                  <a:tcPr marL="0" marR="0" marT="56515" marB="0">
                    <a:lnL w="6350">
                      <a:solidFill>
                        <a:srgbClr val="6C7761"/>
                      </a:solidFill>
                      <a:prstDash val="solid"/>
                    </a:lnL>
                    <a:lnR w="6350">
                      <a:solidFill>
                        <a:srgbClr val="231F20"/>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dirty="0">
                          <a:solidFill>
                            <a:srgbClr val="2F2C2D"/>
                          </a:solidFill>
                          <a:latin typeface="Lucida Sans Unicode"/>
                          <a:cs typeface="Lucida Sans Unicode"/>
                        </a:rPr>
                        <a:t>19</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Octubre</a:t>
                      </a:r>
                      <a:endParaRPr sz="900">
                        <a:latin typeface="Lucida Sans Unicode"/>
                        <a:cs typeface="Lucida Sans Unicode"/>
                      </a:endParaRPr>
                    </a:p>
                  </a:txBody>
                  <a:tcPr marL="0" marR="0" marT="56515" marB="0">
                    <a:lnL w="6350">
                      <a:solidFill>
                        <a:srgbClr val="231F20"/>
                      </a:solidFill>
                      <a:prstDash val="solid"/>
                    </a:lnL>
                    <a:lnR w="6350">
                      <a:solidFill>
                        <a:srgbClr val="231F20"/>
                      </a:solidFill>
                      <a:prstDash val="solid"/>
                    </a:lnR>
                    <a:lnT w="6350">
                      <a:solidFill>
                        <a:srgbClr val="231F20"/>
                      </a:solidFill>
                      <a:prstDash val="solid"/>
                    </a:lnT>
                    <a:lnB w="6350">
                      <a:solidFill>
                        <a:srgbClr val="6C7761"/>
                      </a:solidFill>
                      <a:prstDash val="solid"/>
                    </a:lnB>
                  </a:tcPr>
                </a:tc>
                <a:tc>
                  <a:txBody>
                    <a:bodyPr/>
                    <a:lstStyle/>
                    <a:p>
                      <a:pPr marL="50165">
                        <a:lnSpc>
                          <a:spcPct val="100000"/>
                        </a:lnSpc>
                        <a:spcBef>
                          <a:spcPts val="445"/>
                        </a:spcBef>
                      </a:pPr>
                      <a:r>
                        <a:rPr sz="900" spc="10" dirty="0">
                          <a:solidFill>
                            <a:srgbClr val="2F2C2D"/>
                          </a:solidFill>
                          <a:latin typeface="Lucida Sans Unicode"/>
                          <a:cs typeface="Lucida Sans Unicode"/>
                        </a:rPr>
                        <a:t>Oviedo/Uvieu</a:t>
                      </a:r>
                      <a:endParaRPr sz="900">
                        <a:latin typeface="Lucida Sans Unicode"/>
                        <a:cs typeface="Lucida Sans Unicode"/>
                      </a:endParaRPr>
                    </a:p>
                  </a:txBody>
                  <a:tcPr marL="0" marR="0" marT="56515" marB="0">
                    <a:lnL w="6350">
                      <a:solidFill>
                        <a:srgbClr val="231F20"/>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2"/>
                  </a:ext>
                </a:extLst>
              </a:tr>
              <a:tr h="265052">
                <a:tc>
                  <a:txBody>
                    <a:bodyPr/>
                    <a:lstStyle/>
                    <a:p>
                      <a:pPr marL="50165">
                        <a:lnSpc>
                          <a:spcPct val="100000"/>
                        </a:lnSpc>
                        <a:spcBef>
                          <a:spcPts val="445"/>
                        </a:spcBef>
                      </a:pPr>
                      <a:r>
                        <a:rPr sz="900" spc="40" dirty="0">
                          <a:solidFill>
                            <a:srgbClr val="2F2C2D"/>
                          </a:solidFill>
                          <a:latin typeface="Lucida Sans Unicode"/>
                          <a:cs typeface="Lucida Sans Unicode"/>
                        </a:rPr>
                        <a:t>Certamen</a:t>
                      </a:r>
                      <a:r>
                        <a:rPr sz="900" spc="-50"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45" dirty="0">
                          <a:solidFill>
                            <a:srgbClr val="2F2C2D"/>
                          </a:solidFill>
                          <a:latin typeface="Lucida Sans Unicode"/>
                          <a:cs typeface="Lucida Sans Unicode"/>
                        </a:rPr>
                        <a:t> </a:t>
                      </a:r>
                      <a:r>
                        <a:rPr sz="900" spc="20" dirty="0">
                          <a:solidFill>
                            <a:srgbClr val="2F2C2D"/>
                          </a:solidFill>
                          <a:latin typeface="Lucida Sans Unicode"/>
                          <a:cs typeface="Lucida Sans Unicode"/>
                        </a:rPr>
                        <a:t>Queso</a:t>
                      </a:r>
                      <a:r>
                        <a:rPr sz="900" spc="-5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spc="50" dirty="0">
                          <a:solidFill>
                            <a:srgbClr val="2F2C2D"/>
                          </a:solidFill>
                          <a:latin typeface="Lucida Sans Unicode"/>
                          <a:cs typeface="Lucida Sans Unicode"/>
                        </a:rPr>
                        <a:t>Gamonedo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spc="20" dirty="0">
                          <a:solidFill>
                            <a:srgbClr val="2F2C2D"/>
                          </a:solidFill>
                          <a:latin typeface="Lucida Sans Unicode"/>
                          <a:cs typeface="Lucida Sans Unicode"/>
                        </a:rPr>
                        <a:t>Octubre</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dirty="0">
                          <a:solidFill>
                            <a:srgbClr val="2F2C2D"/>
                          </a:solidFill>
                          <a:latin typeface="Lucida Sans Unicode"/>
                          <a:cs typeface="Lucida Sans Unicode"/>
                        </a:rPr>
                        <a:t>Benia</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(Onís)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3"/>
                  </a:ext>
                </a:extLst>
              </a:tr>
              <a:tr h="265052">
                <a:tc>
                  <a:txBody>
                    <a:bodyPr/>
                    <a:lstStyle/>
                    <a:p>
                      <a:pPr marL="50165">
                        <a:lnSpc>
                          <a:spcPct val="100000"/>
                        </a:lnSpc>
                        <a:spcBef>
                          <a:spcPts val="445"/>
                        </a:spcBef>
                      </a:pPr>
                      <a:r>
                        <a:rPr sz="900" spc="15" dirty="0">
                          <a:solidFill>
                            <a:srgbClr val="2F2C2D"/>
                          </a:solidFill>
                          <a:latin typeface="Lucida Sans Unicode"/>
                          <a:cs typeface="Lucida Sans Unicode"/>
                        </a:rPr>
                        <a:t>Fiesta</a:t>
                      </a:r>
                      <a:r>
                        <a:rPr sz="900" spc="-4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spc="35" dirty="0">
                          <a:solidFill>
                            <a:srgbClr val="2F2C2D"/>
                          </a:solidFill>
                          <a:latin typeface="Lucida Sans Unicode"/>
                          <a:cs typeface="Lucida Sans Unicode"/>
                        </a:rPr>
                        <a:t>la</a:t>
                      </a:r>
                      <a:r>
                        <a:rPr sz="900" spc="-40" dirty="0">
                          <a:solidFill>
                            <a:srgbClr val="2F2C2D"/>
                          </a:solidFill>
                          <a:latin typeface="Lucida Sans Unicode"/>
                          <a:cs typeface="Lucida Sans Unicode"/>
                        </a:rPr>
                        <a:t> </a:t>
                      </a:r>
                      <a:r>
                        <a:rPr sz="900" spc="25" dirty="0">
                          <a:solidFill>
                            <a:srgbClr val="2F2C2D"/>
                          </a:solidFill>
                          <a:latin typeface="Lucida Sans Unicode"/>
                          <a:cs typeface="Lucida Sans Unicode"/>
                        </a:rPr>
                        <a:t>Vendimiadel</a:t>
                      </a:r>
                      <a:r>
                        <a:rPr sz="900" spc="-45" dirty="0">
                          <a:solidFill>
                            <a:srgbClr val="2F2C2D"/>
                          </a:solidFill>
                          <a:latin typeface="Lucida Sans Unicode"/>
                          <a:cs typeface="Lucida Sans Unicode"/>
                        </a:rPr>
                        <a:t> </a:t>
                      </a:r>
                      <a:r>
                        <a:rPr sz="900" spc="5" dirty="0">
                          <a:solidFill>
                            <a:srgbClr val="2F2C2D"/>
                          </a:solidFill>
                          <a:latin typeface="Lucida Sans Unicode"/>
                          <a:cs typeface="Lucida Sans Unicode"/>
                        </a:rPr>
                        <a:t>Vino</a:t>
                      </a:r>
                      <a:r>
                        <a:rPr sz="900" spc="-4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40" dirty="0">
                          <a:solidFill>
                            <a:srgbClr val="2F2C2D"/>
                          </a:solidFill>
                          <a:latin typeface="Lucida Sans Unicode"/>
                          <a:cs typeface="Lucida Sans Unicode"/>
                        </a:rPr>
                        <a:t> </a:t>
                      </a:r>
                      <a:r>
                        <a:rPr sz="900" spc="40" dirty="0">
                          <a:solidFill>
                            <a:srgbClr val="2F2C2D"/>
                          </a:solidFill>
                          <a:latin typeface="Lucida Sans Unicode"/>
                          <a:cs typeface="Lucida Sans Unicode"/>
                        </a:rPr>
                        <a:t>Calidad</a:t>
                      </a:r>
                      <a:r>
                        <a:rPr sz="900" spc="-4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spc="60" dirty="0">
                          <a:solidFill>
                            <a:srgbClr val="2F2C2D"/>
                          </a:solidFill>
                          <a:latin typeface="Lucida Sans Unicode"/>
                          <a:cs typeface="Lucida Sans Unicode"/>
                        </a:rPr>
                        <a:t>Cangas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spc="20" dirty="0">
                          <a:solidFill>
                            <a:srgbClr val="2F2C2D"/>
                          </a:solidFill>
                          <a:latin typeface="Lucida Sans Unicode"/>
                          <a:cs typeface="Lucida Sans Unicode"/>
                        </a:rPr>
                        <a:t>Octubre</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spc="60" dirty="0">
                          <a:solidFill>
                            <a:srgbClr val="2F2C2D"/>
                          </a:solidFill>
                          <a:latin typeface="Lucida Sans Unicode"/>
                          <a:cs typeface="Lucida Sans Unicode"/>
                        </a:rPr>
                        <a:t>Cangas</a:t>
                      </a:r>
                      <a:r>
                        <a:rPr sz="900" spc="-70"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70" dirty="0">
                          <a:solidFill>
                            <a:srgbClr val="2F2C2D"/>
                          </a:solidFill>
                          <a:latin typeface="Lucida Sans Unicode"/>
                          <a:cs typeface="Lucida Sans Unicode"/>
                        </a:rPr>
                        <a:t> </a:t>
                      </a:r>
                      <a:r>
                        <a:rPr sz="900" spc="50" dirty="0">
                          <a:solidFill>
                            <a:srgbClr val="2F2C2D"/>
                          </a:solidFill>
                          <a:latin typeface="Lucida Sans Unicode"/>
                          <a:cs typeface="Lucida Sans Unicode"/>
                        </a:rPr>
                        <a:t>Narcea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4"/>
                  </a:ext>
                </a:extLst>
              </a:tr>
              <a:tr h="265051">
                <a:tc>
                  <a:txBody>
                    <a:bodyPr/>
                    <a:lstStyle/>
                    <a:p>
                      <a:pPr marL="50165">
                        <a:lnSpc>
                          <a:spcPct val="100000"/>
                        </a:lnSpc>
                        <a:spcBef>
                          <a:spcPts val="445"/>
                        </a:spcBef>
                      </a:pPr>
                      <a:r>
                        <a:rPr sz="900" spc="10" dirty="0">
                          <a:solidFill>
                            <a:srgbClr val="2F2C2D"/>
                          </a:solidFill>
                          <a:latin typeface="Lucida Sans Unicode"/>
                          <a:cs typeface="Lucida Sans Unicode"/>
                        </a:rPr>
                        <a:t>Festival</a:t>
                      </a:r>
                      <a:r>
                        <a:rPr sz="900" spc="-6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55" dirty="0">
                          <a:solidFill>
                            <a:srgbClr val="2F2C2D"/>
                          </a:solidFill>
                          <a:latin typeface="Lucida Sans Unicode"/>
                          <a:cs typeface="Lucida Sans Unicode"/>
                        </a:rPr>
                        <a:t> </a:t>
                      </a:r>
                      <a:r>
                        <a:rPr sz="900" spc="35" dirty="0">
                          <a:solidFill>
                            <a:srgbClr val="2F2C2D"/>
                          </a:solidFill>
                          <a:latin typeface="Lucida Sans Unicode"/>
                          <a:cs typeface="Lucida Sans Unicode"/>
                        </a:rPr>
                        <a:t>la</a:t>
                      </a:r>
                      <a:r>
                        <a:rPr sz="900" spc="-55" dirty="0">
                          <a:solidFill>
                            <a:srgbClr val="2F2C2D"/>
                          </a:solidFill>
                          <a:latin typeface="Lucida Sans Unicode"/>
                          <a:cs typeface="Lucida Sans Unicode"/>
                        </a:rPr>
                        <a:t> </a:t>
                      </a:r>
                      <a:r>
                        <a:rPr sz="900" spc="35" dirty="0">
                          <a:solidFill>
                            <a:srgbClr val="2F2C2D"/>
                          </a:solidFill>
                          <a:latin typeface="Lucida Sans Unicode"/>
                          <a:cs typeface="Lucida Sans Unicode"/>
                        </a:rPr>
                        <a:t>Manzana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dirty="0">
                          <a:solidFill>
                            <a:srgbClr val="2F2C2D"/>
                          </a:solidFill>
                          <a:latin typeface="Lucida Sans Unicode"/>
                          <a:cs typeface="Lucida Sans Unicode"/>
                        </a:rPr>
                        <a:t>Octubre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(cada</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dos</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años</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años</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impares)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spc="15" dirty="0">
                          <a:solidFill>
                            <a:srgbClr val="2F2C2D"/>
                          </a:solidFill>
                          <a:latin typeface="Lucida Sans Unicode"/>
                          <a:cs typeface="Lucida Sans Unicode"/>
                        </a:rPr>
                        <a:t>Villaviciosa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5"/>
                  </a:ext>
                </a:extLst>
              </a:tr>
              <a:tr h="265052">
                <a:tc>
                  <a:txBody>
                    <a:bodyPr/>
                    <a:lstStyle/>
                    <a:p>
                      <a:pPr marL="50165">
                        <a:lnSpc>
                          <a:spcPct val="100000"/>
                        </a:lnSpc>
                        <a:spcBef>
                          <a:spcPts val="445"/>
                        </a:spcBef>
                      </a:pPr>
                      <a:r>
                        <a:rPr sz="900" spc="10" dirty="0">
                          <a:solidFill>
                            <a:srgbClr val="2F2C2D"/>
                          </a:solidFill>
                          <a:latin typeface="Lucida Sans Unicode"/>
                          <a:cs typeface="Lucida Sans Unicode"/>
                        </a:rPr>
                        <a:t>Feria</a:t>
                      </a:r>
                      <a:r>
                        <a:rPr sz="900" spc="-5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50" dirty="0">
                          <a:solidFill>
                            <a:srgbClr val="2F2C2D"/>
                          </a:solidFill>
                          <a:latin typeface="Lucida Sans Unicode"/>
                          <a:cs typeface="Lucida Sans Unicode"/>
                        </a:rPr>
                        <a:t> </a:t>
                      </a:r>
                      <a:r>
                        <a:rPr sz="900" spc="35" dirty="0">
                          <a:solidFill>
                            <a:srgbClr val="2F2C2D"/>
                          </a:solidFill>
                          <a:latin typeface="Lucida Sans Unicode"/>
                          <a:cs typeface="Lucida Sans Unicode"/>
                        </a:rPr>
                        <a:t>la</a:t>
                      </a:r>
                      <a:r>
                        <a:rPr sz="900" spc="-50" dirty="0">
                          <a:solidFill>
                            <a:srgbClr val="2F2C2D"/>
                          </a:solidFill>
                          <a:latin typeface="Lucida Sans Unicode"/>
                          <a:cs typeface="Lucida Sans Unicode"/>
                        </a:rPr>
                        <a:t> </a:t>
                      </a:r>
                      <a:r>
                        <a:rPr sz="900" spc="-10" dirty="0">
                          <a:solidFill>
                            <a:srgbClr val="2F2C2D"/>
                          </a:solidFill>
                          <a:latin typeface="Lucida Sans Unicode"/>
                          <a:cs typeface="Lucida Sans Unicode"/>
                        </a:rPr>
                        <a:t>Miel</a:t>
                      </a:r>
                      <a:r>
                        <a:rPr sz="900" spc="-5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50" dirty="0">
                          <a:solidFill>
                            <a:srgbClr val="2F2C2D"/>
                          </a:solidFill>
                          <a:latin typeface="Lucida Sans Unicode"/>
                          <a:cs typeface="Lucida Sans Unicode"/>
                        </a:rPr>
                        <a:t> </a:t>
                      </a:r>
                      <a:r>
                        <a:rPr sz="900" spc="30" dirty="0">
                          <a:solidFill>
                            <a:srgbClr val="2F2C2D"/>
                          </a:solidFill>
                          <a:latin typeface="Lucida Sans Unicode"/>
                          <a:cs typeface="Lucida Sans Unicode"/>
                        </a:rPr>
                        <a:t>Boal</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50165">
                        <a:lnSpc>
                          <a:spcPct val="100000"/>
                        </a:lnSpc>
                        <a:spcBef>
                          <a:spcPts val="445"/>
                        </a:spcBef>
                      </a:pPr>
                      <a:r>
                        <a:rPr sz="900" spc="20" dirty="0">
                          <a:solidFill>
                            <a:srgbClr val="2F2C2D"/>
                          </a:solidFill>
                          <a:latin typeface="Lucida Sans Unicode"/>
                          <a:cs typeface="Lucida Sans Unicode"/>
                        </a:rPr>
                        <a:t>Octubre</a:t>
                      </a:r>
                      <a:r>
                        <a:rPr sz="900" spc="-50" dirty="0">
                          <a:solidFill>
                            <a:srgbClr val="2F2C2D"/>
                          </a:solidFill>
                          <a:latin typeface="Lucida Sans Unicode"/>
                          <a:cs typeface="Lucida Sans Unicode"/>
                        </a:rPr>
                        <a:t> </a:t>
                      </a:r>
                      <a:r>
                        <a:rPr sz="900" spc="30" dirty="0">
                          <a:solidFill>
                            <a:srgbClr val="2F2C2D"/>
                          </a:solidFill>
                          <a:latin typeface="Lucida Sans Unicode"/>
                          <a:cs typeface="Lucida Sans Unicode"/>
                        </a:rPr>
                        <a:t>(finales)</a:t>
                      </a:r>
                      <a:r>
                        <a:rPr sz="900" spc="-45" dirty="0">
                          <a:solidFill>
                            <a:srgbClr val="2F2C2D"/>
                          </a:solidFill>
                          <a:latin typeface="Lucida Sans Unicode"/>
                          <a:cs typeface="Lucida Sans Unicode"/>
                        </a:rPr>
                        <a:t> </a:t>
                      </a:r>
                      <a:r>
                        <a:rPr sz="900" spc="-25" dirty="0">
                          <a:solidFill>
                            <a:srgbClr val="2F2C2D"/>
                          </a:solidFill>
                          <a:latin typeface="Lucida Sans Unicode"/>
                          <a:cs typeface="Lucida Sans Unicode"/>
                        </a:rPr>
                        <a:t>-</a:t>
                      </a:r>
                      <a:r>
                        <a:rPr sz="900" spc="-45" dirty="0">
                          <a:solidFill>
                            <a:srgbClr val="2F2C2D"/>
                          </a:solidFill>
                          <a:latin typeface="Lucida Sans Unicode"/>
                          <a:cs typeface="Lucida Sans Unicode"/>
                        </a:rPr>
                        <a:t> </a:t>
                      </a:r>
                      <a:r>
                        <a:rPr sz="900" spc="20" dirty="0">
                          <a:solidFill>
                            <a:srgbClr val="2F2C2D"/>
                          </a:solidFill>
                          <a:latin typeface="Lucida Sans Unicode"/>
                          <a:cs typeface="Lucida Sans Unicode"/>
                        </a:rPr>
                        <a:t>Noviembre</a:t>
                      </a:r>
                      <a:r>
                        <a:rPr sz="900" spc="-45" dirty="0">
                          <a:solidFill>
                            <a:srgbClr val="2F2C2D"/>
                          </a:solidFill>
                          <a:latin typeface="Lucida Sans Unicode"/>
                          <a:cs typeface="Lucida Sans Unicode"/>
                        </a:rPr>
                        <a:t> </a:t>
                      </a:r>
                      <a:r>
                        <a:rPr sz="900" spc="25" dirty="0">
                          <a:solidFill>
                            <a:srgbClr val="2F2C2D"/>
                          </a:solidFill>
                          <a:latin typeface="Lucida Sans Unicode"/>
                          <a:cs typeface="Lucida Sans Unicode"/>
                        </a:rPr>
                        <a:t>(principios)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spc="20" dirty="0">
                          <a:solidFill>
                            <a:srgbClr val="2F2C2D"/>
                          </a:solidFill>
                          <a:latin typeface="Lucida Sans Unicode"/>
                          <a:cs typeface="Lucida Sans Unicode"/>
                        </a:rPr>
                        <a:t>Boal/Bual</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6"/>
                  </a:ext>
                </a:extLst>
              </a:tr>
              <a:tr h="348613">
                <a:tc>
                  <a:txBody>
                    <a:bodyPr/>
                    <a:lstStyle/>
                    <a:p>
                      <a:pPr marL="49530">
                        <a:lnSpc>
                          <a:spcPct val="100000"/>
                        </a:lnSpc>
                        <a:spcBef>
                          <a:spcPts val="445"/>
                        </a:spcBef>
                      </a:pPr>
                      <a:r>
                        <a:rPr sz="900" spc="15" dirty="0">
                          <a:solidFill>
                            <a:srgbClr val="2F2C2D"/>
                          </a:solidFill>
                          <a:latin typeface="Lucida Sans Unicode"/>
                          <a:cs typeface="Lucida Sans Unicode"/>
                        </a:rPr>
                        <a:t>FIesta</a:t>
                      </a:r>
                      <a:r>
                        <a:rPr sz="900" spc="-6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60" dirty="0">
                          <a:solidFill>
                            <a:srgbClr val="2F2C2D"/>
                          </a:solidFill>
                          <a:latin typeface="Lucida Sans Unicode"/>
                          <a:cs typeface="Lucida Sans Unicode"/>
                        </a:rPr>
                        <a:t> </a:t>
                      </a:r>
                      <a:r>
                        <a:rPr sz="900" spc="-5" dirty="0">
                          <a:solidFill>
                            <a:srgbClr val="2F2C2D"/>
                          </a:solidFill>
                          <a:latin typeface="Lucida Sans Unicode"/>
                          <a:cs typeface="Lucida Sans Unicode"/>
                        </a:rPr>
                        <a:t>los</a:t>
                      </a:r>
                      <a:r>
                        <a:rPr sz="900" spc="-60" dirty="0">
                          <a:solidFill>
                            <a:srgbClr val="2F2C2D"/>
                          </a:solidFill>
                          <a:latin typeface="Lucida Sans Unicode"/>
                          <a:cs typeface="Lucida Sans Unicode"/>
                        </a:rPr>
                        <a:t> </a:t>
                      </a:r>
                      <a:r>
                        <a:rPr sz="900" spc="30" dirty="0">
                          <a:solidFill>
                            <a:srgbClr val="2F2C2D"/>
                          </a:solidFill>
                          <a:latin typeface="Lucida Sans Unicode"/>
                          <a:cs typeface="Lucida Sans Unicode"/>
                        </a:rPr>
                        <a:t>Nabos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dirty="0">
                          <a:solidFill>
                            <a:srgbClr val="2F2C2D"/>
                          </a:solidFill>
                          <a:latin typeface="Lucida Sans Unicode"/>
                          <a:cs typeface="Lucida Sans Unicode"/>
                        </a:rPr>
                        <a:t>11</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Noviembre</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marR="189865">
                        <a:lnSpc>
                          <a:spcPts val="1000"/>
                        </a:lnSpc>
                        <a:spcBef>
                          <a:spcPts val="545"/>
                        </a:spcBef>
                      </a:pPr>
                      <a:r>
                        <a:rPr sz="900" spc="10" dirty="0">
                          <a:solidFill>
                            <a:srgbClr val="2F2C2D"/>
                          </a:solidFill>
                          <a:latin typeface="Lucida Sans Unicode"/>
                          <a:cs typeface="Lucida Sans Unicode"/>
                        </a:rPr>
                        <a:t>Sotrondio</a:t>
                      </a:r>
                      <a:r>
                        <a:rPr sz="900" spc="-55" dirty="0">
                          <a:solidFill>
                            <a:srgbClr val="2F2C2D"/>
                          </a:solidFill>
                          <a:latin typeface="Lucida Sans Unicode"/>
                          <a:cs typeface="Lucida Sans Unicode"/>
                        </a:rPr>
                        <a:t> </a:t>
                      </a:r>
                      <a:r>
                        <a:rPr sz="900" spc="70" dirty="0">
                          <a:solidFill>
                            <a:srgbClr val="2F2C2D"/>
                          </a:solidFill>
                          <a:latin typeface="Lucida Sans Unicode"/>
                          <a:cs typeface="Lucida Sans Unicode"/>
                        </a:rPr>
                        <a:t>(San</a:t>
                      </a:r>
                      <a:r>
                        <a:rPr sz="900" spc="-50" dirty="0">
                          <a:solidFill>
                            <a:srgbClr val="2F2C2D"/>
                          </a:solidFill>
                          <a:latin typeface="Lucida Sans Unicode"/>
                          <a:cs typeface="Lucida Sans Unicode"/>
                        </a:rPr>
                        <a:t> </a:t>
                      </a:r>
                      <a:r>
                        <a:rPr sz="900" spc="5" dirty="0">
                          <a:solidFill>
                            <a:srgbClr val="2F2C2D"/>
                          </a:solidFill>
                          <a:latin typeface="Lucida Sans Unicode"/>
                          <a:cs typeface="Lucida Sans Unicode"/>
                        </a:rPr>
                        <a:t>Martín</a:t>
                      </a:r>
                      <a:r>
                        <a:rPr sz="900" spc="-55"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50" dirty="0">
                          <a:solidFill>
                            <a:srgbClr val="2F2C2D"/>
                          </a:solidFill>
                          <a:latin typeface="Lucida Sans Unicode"/>
                          <a:cs typeface="Lucida Sans Unicode"/>
                        </a:rPr>
                        <a:t> </a:t>
                      </a:r>
                      <a:r>
                        <a:rPr sz="900" spc="20" dirty="0">
                          <a:solidFill>
                            <a:srgbClr val="2F2C2D"/>
                          </a:solidFill>
                          <a:latin typeface="Lucida Sans Unicode"/>
                          <a:cs typeface="Lucida Sans Unicode"/>
                        </a:rPr>
                        <a:t>Rey</a:t>
                      </a:r>
                      <a:r>
                        <a:rPr sz="900" spc="-55" dirty="0">
                          <a:solidFill>
                            <a:srgbClr val="2F2C2D"/>
                          </a:solidFill>
                          <a:latin typeface="Lucida Sans Unicode"/>
                          <a:cs typeface="Lucida Sans Unicode"/>
                        </a:rPr>
                        <a:t> </a:t>
                      </a:r>
                      <a:r>
                        <a:rPr sz="900" spc="-10" dirty="0">
                          <a:solidFill>
                            <a:srgbClr val="2F2C2D"/>
                          </a:solidFill>
                          <a:latin typeface="Lucida Sans Unicode"/>
                          <a:cs typeface="Lucida Sans Unicode"/>
                        </a:rPr>
                        <a:t>Au- </a:t>
                      </a:r>
                      <a:r>
                        <a:rPr sz="900" spc="-270" dirty="0">
                          <a:solidFill>
                            <a:srgbClr val="2F2C2D"/>
                          </a:solidFill>
                          <a:latin typeface="Lucida Sans Unicode"/>
                          <a:cs typeface="Lucida Sans Unicode"/>
                        </a:rPr>
                        <a:t> </a:t>
                      </a:r>
                      <a:r>
                        <a:rPr sz="900" spc="10" dirty="0">
                          <a:solidFill>
                            <a:srgbClr val="2F2C2D"/>
                          </a:solidFill>
                          <a:latin typeface="Lucida Sans Unicode"/>
                          <a:cs typeface="Lucida Sans Unicode"/>
                        </a:rPr>
                        <a:t>relio)</a:t>
                      </a:r>
                      <a:endParaRPr sz="900">
                        <a:latin typeface="Lucida Sans Unicode"/>
                        <a:cs typeface="Lucida Sans Unicode"/>
                      </a:endParaRPr>
                    </a:p>
                  </a:txBody>
                  <a:tcPr marL="0" marR="0" marT="692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7"/>
                  </a:ext>
                </a:extLst>
              </a:tr>
              <a:tr h="348613">
                <a:tc>
                  <a:txBody>
                    <a:bodyPr/>
                    <a:lstStyle/>
                    <a:p>
                      <a:pPr marL="49530">
                        <a:lnSpc>
                          <a:spcPct val="100000"/>
                        </a:lnSpc>
                        <a:spcBef>
                          <a:spcPts val="445"/>
                        </a:spcBef>
                      </a:pPr>
                      <a:r>
                        <a:rPr sz="900" spc="15" dirty="0">
                          <a:solidFill>
                            <a:srgbClr val="2F2C2D"/>
                          </a:solidFill>
                          <a:latin typeface="Lucida Sans Unicode"/>
                          <a:cs typeface="Lucida Sans Unicode"/>
                        </a:rPr>
                        <a:t>Fiesta</a:t>
                      </a:r>
                      <a:r>
                        <a:rPr sz="900" spc="-5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50" dirty="0">
                          <a:solidFill>
                            <a:srgbClr val="2F2C2D"/>
                          </a:solidFill>
                          <a:latin typeface="Lucida Sans Unicode"/>
                          <a:cs typeface="Lucida Sans Unicode"/>
                        </a:rPr>
                        <a:t> </a:t>
                      </a:r>
                      <a:r>
                        <a:rPr sz="900" spc="5" dirty="0">
                          <a:solidFill>
                            <a:srgbClr val="2F2C2D"/>
                          </a:solidFill>
                          <a:latin typeface="Lucida Sans Unicode"/>
                          <a:cs typeface="Lucida Sans Unicode"/>
                        </a:rPr>
                        <a:t>les</a:t>
                      </a:r>
                      <a:r>
                        <a:rPr sz="900" spc="-50" dirty="0">
                          <a:solidFill>
                            <a:srgbClr val="2F2C2D"/>
                          </a:solidFill>
                          <a:latin typeface="Lucida Sans Unicode"/>
                          <a:cs typeface="Lucida Sans Unicode"/>
                        </a:rPr>
                        <a:t> </a:t>
                      </a:r>
                      <a:r>
                        <a:rPr sz="900" spc="20" dirty="0">
                          <a:solidFill>
                            <a:srgbClr val="2F2C2D"/>
                          </a:solidFill>
                          <a:latin typeface="Lucida Sans Unicode"/>
                          <a:cs typeface="Lucida Sans Unicode"/>
                        </a:rPr>
                        <a:t>Cebolles</a:t>
                      </a:r>
                      <a:r>
                        <a:rPr sz="900" spc="-50" dirty="0">
                          <a:solidFill>
                            <a:srgbClr val="2F2C2D"/>
                          </a:solidFill>
                          <a:latin typeface="Lucida Sans Unicode"/>
                          <a:cs typeface="Lucida Sans Unicode"/>
                        </a:rPr>
                        <a:t> </a:t>
                      </a:r>
                      <a:r>
                        <a:rPr sz="900" spc="10" dirty="0">
                          <a:solidFill>
                            <a:srgbClr val="2F2C2D"/>
                          </a:solidFill>
                          <a:latin typeface="Lucida Sans Unicode"/>
                          <a:cs typeface="Lucida Sans Unicode"/>
                        </a:rPr>
                        <a:t>Rellenes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dirty="0">
                          <a:solidFill>
                            <a:srgbClr val="2F2C2D"/>
                          </a:solidFill>
                          <a:latin typeface="Lucida Sans Unicode"/>
                          <a:cs typeface="Lucida Sans Unicode"/>
                        </a:rPr>
                        <a:t>30</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Noviembre</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marR="97790">
                        <a:lnSpc>
                          <a:spcPts val="1000"/>
                        </a:lnSpc>
                        <a:spcBef>
                          <a:spcPts val="545"/>
                        </a:spcBef>
                      </a:pPr>
                      <a:r>
                        <a:rPr sz="900" dirty="0">
                          <a:solidFill>
                            <a:srgbClr val="2F2C2D"/>
                          </a:solidFill>
                          <a:latin typeface="Lucida Sans Unicode"/>
                          <a:cs typeface="Lucida Sans Unicode"/>
                        </a:rPr>
                        <a:t>L’Entregu/El</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Entrego</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(San</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Martín</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del  </a:t>
                      </a:r>
                      <a:r>
                        <a:rPr sz="900" spc="20" dirty="0">
                          <a:solidFill>
                            <a:srgbClr val="2F2C2D"/>
                          </a:solidFill>
                          <a:latin typeface="Lucida Sans Unicode"/>
                          <a:cs typeface="Lucida Sans Unicode"/>
                        </a:rPr>
                        <a:t>Rey</a:t>
                      </a:r>
                      <a:r>
                        <a:rPr sz="900" spc="-50" dirty="0">
                          <a:solidFill>
                            <a:srgbClr val="2F2C2D"/>
                          </a:solidFill>
                          <a:latin typeface="Lucida Sans Unicode"/>
                          <a:cs typeface="Lucida Sans Unicode"/>
                        </a:rPr>
                        <a:t> </a:t>
                      </a:r>
                      <a:r>
                        <a:rPr sz="900" spc="10" dirty="0">
                          <a:solidFill>
                            <a:srgbClr val="2F2C2D"/>
                          </a:solidFill>
                          <a:latin typeface="Lucida Sans Unicode"/>
                          <a:cs typeface="Lucida Sans Unicode"/>
                        </a:rPr>
                        <a:t>Aurelio)</a:t>
                      </a:r>
                      <a:endParaRPr sz="900">
                        <a:latin typeface="Lucida Sans Unicode"/>
                        <a:cs typeface="Lucida Sans Unicode"/>
                      </a:endParaRPr>
                    </a:p>
                  </a:txBody>
                  <a:tcPr marL="0" marR="0" marT="692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8"/>
                  </a:ext>
                </a:extLst>
              </a:tr>
              <a:tr h="265051">
                <a:tc>
                  <a:txBody>
                    <a:bodyPr/>
                    <a:lstStyle/>
                    <a:p>
                      <a:pPr marL="49530">
                        <a:lnSpc>
                          <a:spcPct val="100000"/>
                        </a:lnSpc>
                        <a:spcBef>
                          <a:spcPts val="445"/>
                        </a:spcBef>
                      </a:pPr>
                      <a:r>
                        <a:rPr sz="900" spc="15" dirty="0">
                          <a:solidFill>
                            <a:srgbClr val="2F2C2D"/>
                          </a:solidFill>
                          <a:latin typeface="Lucida Sans Unicode"/>
                          <a:cs typeface="Lucida Sans Unicode"/>
                        </a:rPr>
                        <a:t>Fiesta</a:t>
                      </a:r>
                      <a:r>
                        <a:rPr sz="900" spc="-5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spc="-5" dirty="0">
                          <a:solidFill>
                            <a:srgbClr val="2F2C2D"/>
                          </a:solidFill>
                          <a:latin typeface="Lucida Sans Unicode"/>
                          <a:cs typeface="Lucida Sans Unicode"/>
                        </a:rPr>
                        <a:t>los</a:t>
                      </a:r>
                      <a:r>
                        <a:rPr sz="900" spc="-45" dirty="0">
                          <a:solidFill>
                            <a:srgbClr val="2F2C2D"/>
                          </a:solidFill>
                          <a:latin typeface="Lucida Sans Unicode"/>
                          <a:cs typeface="Lucida Sans Unicode"/>
                        </a:rPr>
                        <a:t> </a:t>
                      </a:r>
                      <a:r>
                        <a:rPr sz="900" spc="10" dirty="0">
                          <a:solidFill>
                            <a:srgbClr val="2F2C2D"/>
                          </a:solidFill>
                          <a:latin typeface="Lucida Sans Unicode"/>
                          <a:cs typeface="Lucida Sans Unicode"/>
                        </a:rPr>
                        <a:t>Pimientos</a:t>
                      </a:r>
                      <a:r>
                        <a:rPr sz="900" spc="-45" dirty="0">
                          <a:solidFill>
                            <a:srgbClr val="2F2C2D"/>
                          </a:solidFill>
                          <a:latin typeface="Lucida Sans Unicode"/>
                          <a:cs typeface="Lucida Sans Unicode"/>
                        </a:rPr>
                        <a:t> </a:t>
                      </a:r>
                      <a:r>
                        <a:rPr sz="900" spc="5" dirty="0">
                          <a:solidFill>
                            <a:srgbClr val="2F2C2D"/>
                          </a:solidFill>
                          <a:latin typeface="Lucida Sans Unicode"/>
                          <a:cs typeface="Lucida Sans Unicode"/>
                        </a:rPr>
                        <a:t>Rellenos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spc="-5" dirty="0">
                          <a:solidFill>
                            <a:srgbClr val="2F2C2D"/>
                          </a:solidFill>
                          <a:latin typeface="Lucida Sans Unicode"/>
                          <a:cs typeface="Lucida Sans Unicode"/>
                        </a:rPr>
                        <a:t>8</a:t>
                      </a:r>
                      <a:r>
                        <a:rPr sz="900" spc="-60"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60" dirty="0">
                          <a:solidFill>
                            <a:srgbClr val="2F2C2D"/>
                          </a:solidFill>
                          <a:latin typeface="Lucida Sans Unicode"/>
                          <a:cs typeface="Lucida Sans Unicode"/>
                        </a:rPr>
                        <a:t> </a:t>
                      </a:r>
                      <a:r>
                        <a:rPr sz="900" spc="15" dirty="0">
                          <a:solidFill>
                            <a:srgbClr val="2F2C2D"/>
                          </a:solidFill>
                          <a:latin typeface="Lucida Sans Unicode"/>
                          <a:cs typeface="Lucida Sans Unicode"/>
                        </a:rPr>
                        <a:t>Diciembre</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spc="35" dirty="0">
                          <a:solidFill>
                            <a:srgbClr val="2F2C2D"/>
                          </a:solidFill>
                          <a:latin typeface="Lucida Sans Unicode"/>
                          <a:cs typeface="Lucida Sans Unicode"/>
                        </a:rPr>
                        <a:t>Blimea</a:t>
                      </a:r>
                      <a:r>
                        <a:rPr sz="900" spc="-55" dirty="0">
                          <a:solidFill>
                            <a:srgbClr val="2F2C2D"/>
                          </a:solidFill>
                          <a:latin typeface="Lucida Sans Unicode"/>
                          <a:cs typeface="Lucida Sans Unicode"/>
                        </a:rPr>
                        <a:t> </a:t>
                      </a:r>
                      <a:r>
                        <a:rPr sz="900" spc="70" dirty="0">
                          <a:solidFill>
                            <a:srgbClr val="2F2C2D"/>
                          </a:solidFill>
                          <a:latin typeface="Lucida Sans Unicode"/>
                          <a:cs typeface="Lucida Sans Unicode"/>
                        </a:rPr>
                        <a:t>(San</a:t>
                      </a:r>
                      <a:r>
                        <a:rPr sz="900" spc="-50" dirty="0">
                          <a:solidFill>
                            <a:srgbClr val="2F2C2D"/>
                          </a:solidFill>
                          <a:latin typeface="Lucida Sans Unicode"/>
                          <a:cs typeface="Lucida Sans Unicode"/>
                        </a:rPr>
                        <a:t> </a:t>
                      </a:r>
                      <a:r>
                        <a:rPr sz="900" spc="5" dirty="0">
                          <a:solidFill>
                            <a:srgbClr val="2F2C2D"/>
                          </a:solidFill>
                          <a:latin typeface="Lucida Sans Unicode"/>
                          <a:cs typeface="Lucida Sans Unicode"/>
                        </a:rPr>
                        <a:t>Martín</a:t>
                      </a:r>
                      <a:r>
                        <a:rPr sz="900" spc="-50"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50" dirty="0">
                          <a:solidFill>
                            <a:srgbClr val="2F2C2D"/>
                          </a:solidFill>
                          <a:latin typeface="Lucida Sans Unicode"/>
                          <a:cs typeface="Lucida Sans Unicode"/>
                        </a:rPr>
                        <a:t> </a:t>
                      </a:r>
                      <a:r>
                        <a:rPr sz="900" spc="20" dirty="0">
                          <a:solidFill>
                            <a:srgbClr val="2F2C2D"/>
                          </a:solidFill>
                          <a:latin typeface="Lucida Sans Unicode"/>
                          <a:cs typeface="Lucida Sans Unicode"/>
                        </a:rPr>
                        <a:t>Rey</a:t>
                      </a:r>
                      <a:r>
                        <a:rPr sz="900" spc="-50" dirty="0">
                          <a:solidFill>
                            <a:srgbClr val="2F2C2D"/>
                          </a:solidFill>
                          <a:latin typeface="Lucida Sans Unicode"/>
                          <a:cs typeface="Lucida Sans Unicode"/>
                        </a:rPr>
                        <a:t> </a:t>
                      </a:r>
                      <a:r>
                        <a:rPr sz="900" spc="10" dirty="0">
                          <a:solidFill>
                            <a:srgbClr val="2F2C2D"/>
                          </a:solidFill>
                          <a:latin typeface="Lucida Sans Unicode"/>
                          <a:cs typeface="Lucida Sans Unicode"/>
                        </a:rPr>
                        <a:t>Aurelio)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09"/>
                  </a:ext>
                </a:extLst>
              </a:tr>
              <a:tr h="265052">
                <a:tc>
                  <a:txBody>
                    <a:bodyPr/>
                    <a:lstStyle/>
                    <a:p>
                      <a:pPr marL="49530">
                        <a:lnSpc>
                          <a:spcPct val="100000"/>
                        </a:lnSpc>
                        <a:spcBef>
                          <a:spcPts val="445"/>
                        </a:spcBef>
                      </a:pPr>
                      <a:r>
                        <a:rPr sz="900" spc="15" dirty="0">
                          <a:solidFill>
                            <a:srgbClr val="2F2C2D"/>
                          </a:solidFill>
                          <a:latin typeface="Lucida Sans Unicode"/>
                          <a:cs typeface="Lucida Sans Unicode"/>
                        </a:rPr>
                        <a:t>Fiesta</a:t>
                      </a:r>
                      <a:r>
                        <a:rPr sz="900" spc="-50" dirty="0">
                          <a:solidFill>
                            <a:srgbClr val="2F2C2D"/>
                          </a:solidFill>
                          <a:latin typeface="Lucida Sans Unicode"/>
                          <a:cs typeface="Lucida Sans Unicode"/>
                        </a:rPr>
                        <a:t> </a:t>
                      </a:r>
                      <a:r>
                        <a:rPr sz="900" spc="35" dirty="0">
                          <a:solidFill>
                            <a:srgbClr val="2F2C2D"/>
                          </a:solidFill>
                          <a:latin typeface="Lucida Sans Unicode"/>
                          <a:cs typeface="Lucida Sans Unicode"/>
                        </a:rPr>
                        <a:t>Gastronómica</a:t>
                      </a:r>
                      <a:r>
                        <a:rPr sz="900" spc="-45" dirty="0">
                          <a:solidFill>
                            <a:srgbClr val="2F2C2D"/>
                          </a:solidFill>
                          <a:latin typeface="Lucida Sans Unicode"/>
                          <a:cs typeface="Lucida Sans Unicode"/>
                        </a:rPr>
                        <a:t> </a:t>
                      </a:r>
                      <a:r>
                        <a:rPr sz="900" spc="20" dirty="0">
                          <a:solidFill>
                            <a:srgbClr val="2F2C2D"/>
                          </a:solidFill>
                          <a:latin typeface="Lucida Sans Unicode"/>
                          <a:cs typeface="Lucida Sans Unicode"/>
                        </a:rPr>
                        <a:t>“Su</a:t>
                      </a:r>
                      <a:r>
                        <a:rPr sz="900" spc="-50" dirty="0">
                          <a:solidFill>
                            <a:srgbClr val="2F2C2D"/>
                          </a:solidFill>
                          <a:latin typeface="Lucida Sans Unicode"/>
                          <a:cs typeface="Lucida Sans Unicode"/>
                        </a:rPr>
                        <a:t> </a:t>
                      </a:r>
                      <a:r>
                        <a:rPr sz="900" spc="15" dirty="0">
                          <a:solidFill>
                            <a:srgbClr val="2F2C2D"/>
                          </a:solidFill>
                          <a:latin typeface="Lucida Sans Unicode"/>
                          <a:cs typeface="Lucida Sans Unicode"/>
                        </a:rPr>
                        <a:t>Excelencia</a:t>
                      </a:r>
                      <a:r>
                        <a:rPr sz="900" spc="-45" dirty="0">
                          <a:solidFill>
                            <a:srgbClr val="2F2C2D"/>
                          </a:solidFill>
                          <a:latin typeface="Lucida Sans Unicode"/>
                          <a:cs typeface="Lucida Sans Unicode"/>
                        </a:rPr>
                        <a:t> </a:t>
                      </a:r>
                      <a:r>
                        <a:rPr sz="900" spc="10" dirty="0">
                          <a:solidFill>
                            <a:srgbClr val="2F2C2D"/>
                          </a:solidFill>
                          <a:latin typeface="Lucida Sans Unicode"/>
                          <a:cs typeface="Lucida Sans Unicode"/>
                        </a:rPr>
                        <a:t>La</a:t>
                      </a:r>
                      <a:r>
                        <a:rPr sz="900" spc="-50" dirty="0">
                          <a:solidFill>
                            <a:srgbClr val="2F2C2D"/>
                          </a:solidFill>
                          <a:latin typeface="Lucida Sans Unicode"/>
                          <a:cs typeface="Lucida Sans Unicode"/>
                        </a:rPr>
                        <a:t> </a:t>
                      </a:r>
                      <a:r>
                        <a:rPr sz="900" spc="55" dirty="0">
                          <a:solidFill>
                            <a:srgbClr val="2F2C2D"/>
                          </a:solidFill>
                          <a:latin typeface="Lucida Sans Unicode"/>
                          <a:cs typeface="Lucida Sans Unicode"/>
                        </a:rPr>
                        <a:t>Fabada”</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dirty="0">
                          <a:solidFill>
                            <a:srgbClr val="2F2C2D"/>
                          </a:solidFill>
                          <a:latin typeface="Lucida Sans Unicode"/>
                          <a:cs typeface="Lucida Sans Unicode"/>
                        </a:rPr>
                        <a:t>Segundo</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fin</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semana</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Diciembre</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spc="10" dirty="0">
                          <a:solidFill>
                            <a:srgbClr val="2F2C2D"/>
                          </a:solidFill>
                          <a:latin typeface="Lucida Sans Unicode"/>
                          <a:cs typeface="Lucida Sans Unicode"/>
                        </a:rPr>
                        <a:t>Llangréu/Langreo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10"/>
                  </a:ext>
                </a:extLst>
              </a:tr>
              <a:tr h="265052">
                <a:tc>
                  <a:txBody>
                    <a:bodyPr/>
                    <a:lstStyle/>
                    <a:p>
                      <a:pPr marL="49530">
                        <a:lnSpc>
                          <a:spcPct val="100000"/>
                        </a:lnSpc>
                        <a:spcBef>
                          <a:spcPts val="445"/>
                        </a:spcBef>
                      </a:pPr>
                      <a:r>
                        <a:rPr sz="900" spc="60" dirty="0">
                          <a:solidFill>
                            <a:srgbClr val="2F2C2D"/>
                          </a:solidFill>
                          <a:latin typeface="Lucida Sans Unicode"/>
                          <a:cs typeface="Lucida Sans Unicode"/>
                        </a:rPr>
                        <a:t>Jornadas</a:t>
                      </a:r>
                      <a:r>
                        <a:rPr sz="900" spc="-50" dirty="0">
                          <a:solidFill>
                            <a:srgbClr val="2F2C2D"/>
                          </a:solidFill>
                          <a:latin typeface="Lucida Sans Unicode"/>
                          <a:cs typeface="Lucida Sans Unicode"/>
                        </a:rPr>
                        <a:t> </a:t>
                      </a:r>
                      <a:r>
                        <a:rPr sz="900" spc="30" dirty="0">
                          <a:solidFill>
                            <a:srgbClr val="2F2C2D"/>
                          </a:solidFill>
                          <a:latin typeface="Lucida Sans Unicode"/>
                          <a:cs typeface="Lucida Sans Unicode"/>
                        </a:rPr>
                        <a:t>Gastronómicas</a:t>
                      </a:r>
                      <a:r>
                        <a:rPr sz="900" spc="-45" dirty="0">
                          <a:solidFill>
                            <a:srgbClr val="2F2C2D"/>
                          </a:solidFill>
                          <a:latin typeface="Lucida Sans Unicode"/>
                          <a:cs typeface="Lucida Sans Unicode"/>
                        </a:rPr>
                        <a:t> </a:t>
                      </a:r>
                      <a:r>
                        <a:rPr sz="900" spc="15" dirty="0">
                          <a:solidFill>
                            <a:srgbClr val="2F2C2D"/>
                          </a:solidFill>
                          <a:latin typeface="Lucida Sans Unicode"/>
                          <a:cs typeface="Lucida Sans Unicode"/>
                        </a:rPr>
                        <a:t>del</a:t>
                      </a:r>
                      <a:r>
                        <a:rPr sz="900" spc="-50" dirty="0">
                          <a:solidFill>
                            <a:srgbClr val="2F2C2D"/>
                          </a:solidFill>
                          <a:latin typeface="Lucida Sans Unicode"/>
                          <a:cs typeface="Lucida Sans Unicode"/>
                        </a:rPr>
                        <a:t> </a:t>
                      </a:r>
                      <a:r>
                        <a:rPr sz="900" spc="20" dirty="0">
                          <a:solidFill>
                            <a:srgbClr val="2F2C2D"/>
                          </a:solidFill>
                          <a:latin typeface="Lucida Sans Unicode"/>
                          <a:cs typeface="Lucida Sans Unicode"/>
                        </a:rPr>
                        <a:t>Pote</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spc="15" dirty="0">
                          <a:solidFill>
                            <a:srgbClr val="2F2C2D"/>
                          </a:solidFill>
                          <a:latin typeface="Lucida Sans Unicode"/>
                          <a:cs typeface="Lucida Sans Unicode"/>
                        </a:rPr>
                        <a:t>Diciembre</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9530">
                        <a:lnSpc>
                          <a:spcPct val="100000"/>
                        </a:lnSpc>
                        <a:spcBef>
                          <a:spcPts val="445"/>
                        </a:spcBef>
                      </a:pPr>
                      <a:r>
                        <a:rPr sz="900" dirty="0">
                          <a:solidFill>
                            <a:srgbClr val="2F2C2D"/>
                          </a:solidFill>
                          <a:latin typeface="Lucida Sans Unicode"/>
                          <a:cs typeface="Lucida Sans Unicode"/>
                        </a:rPr>
                        <a:t>Turón</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(Mieres)</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11"/>
                  </a:ext>
                </a:extLst>
              </a:tr>
              <a:tr h="780412">
                <a:tc>
                  <a:txBody>
                    <a:bodyPr/>
                    <a:lstStyle/>
                    <a:p>
                      <a:pPr marL="49530">
                        <a:lnSpc>
                          <a:spcPct val="100000"/>
                        </a:lnSpc>
                        <a:spcBef>
                          <a:spcPts val="445"/>
                        </a:spcBef>
                      </a:pPr>
                      <a:r>
                        <a:rPr sz="900" spc="40" dirty="0">
                          <a:solidFill>
                            <a:srgbClr val="2F2C2D"/>
                          </a:solidFill>
                          <a:latin typeface="Lucida Sans Unicode"/>
                          <a:cs typeface="Lucida Sans Unicode"/>
                        </a:rPr>
                        <a:t>Mercado</a:t>
                      </a:r>
                      <a:r>
                        <a:rPr sz="900" spc="-60" dirty="0">
                          <a:solidFill>
                            <a:srgbClr val="2F2C2D"/>
                          </a:solidFill>
                          <a:latin typeface="Lucida Sans Unicode"/>
                          <a:cs typeface="Lucida Sans Unicode"/>
                        </a:rPr>
                        <a:t> </a:t>
                      </a:r>
                      <a:r>
                        <a:rPr sz="900" spc="20" dirty="0">
                          <a:solidFill>
                            <a:srgbClr val="2F2C2D"/>
                          </a:solidFill>
                          <a:latin typeface="Lucida Sans Unicode"/>
                          <a:cs typeface="Lucida Sans Unicode"/>
                        </a:rPr>
                        <a:t>Artesano</a:t>
                      </a:r>
                      <a:r>
                        <a:rPr sz="900" spc="-55" dirty="0">
                          <a:solidFill>
                            <a:srgbClr val="2F2C2D"/>
                          </a:solidFill>
                          <a:latin typeface="Lucida Sans Unicode"/>
                          <a:cs typeface="Lucida Sans Unicode"/>
                        </a:rPr>
                        <a:t> </a:t>
                      </a:r>
                      <a:r>
                        <a:rPr sz="900" spc="35" dirty="0">
                          <a:solidFill>
                            <a:srgbClr val="2F2C2D"/>
                          </a:solidFill>
                          <a:latin typeface="Lucida Sans Unicode"/>
                          <a:cs typeface="Lucida Sans Unicode"/>
                        </a:rPr>
                        <a:t>y</a:t>
                      </a:r>
                      <a:r>
                        <a:rPr sz="900" spc="-60" dirty="0">
                          <a:solidFill>
                            <a:srgbClr val="2F2C2D"/>
                          </a:solidFill>
                          <a:latin typeface="Lucida Sans Unicode"/>
                          <a:cs typeface="Lucida Sans Unicode"/>
                        </a:rPr>
                        <a:t> </a:t>
                      </a:r>
                      <a:r>
                        <a:rPr sz="900" spc="20" dirty="0">
                          <a:solidFill>
                            <a:srgbClr val="2F2C2D"/>
                          </a:solidFill>
                          <a:latin typeface="Lucida Sans Unicode"/>
                          <a:cs typeface="Lucida Sans Unicode"/>
                        </a:rPr>
                        <a:t>Ecológico</a:t>
                      </a:r>
                      <a:r>
                        <a:rPr sz="900" spc="-55" dirty="0">
                          <a:solidFill>
                            <a:srgbClr val="2F2C2D"/>
                          </a:solidFill>
                          <a:latin typeface="Lucida Sans Unicode"/>
                          <a:cs typeface="Lucida Sans Unicode"/>
                        </a:rPr>
                        <a:t> </a:t>
                      </a:r>
                      <a:r>
                        <a:rPr sz="900" spc="45" dirty="0">
                          <a:solidFill>
                            <a:srgbClr val="2F2C2D"/>
                          </a:solidFill>
                          <a:latin typeface="Lucida Sans Unicode"/>
                          <a:cs typeface="Lucida Sans Unicode"/>
                        </a:rPr>
                        <a:t>de</a:t>
                      </a:r>
                      <a:r>
                        <a:rPr sz="900" spc="-60" dirty="0">
                          <a:solidFill>
                            <a:srgbClr val="2F2C2D"/>
                          </a:solidFill>
                          <a:latin typeface="Lucida Sans Unicode"/>
                          <a:cs typeface="Lucida Sans Unicode"/>
                        </a:rPr>
                        <a:t> </a:t>
                      </a:r>
                      <a:r>
                        <a:rPr sz="900" dirty="0">
                          <a:solidFill>
                            <a:srgbClr val="2F2C2D"/>
                          </a:solidFill>
                          <a:latin typeface="Lucida Sans Unicode"/>
                          <a:cs typeface="Lucida Sans Unicode"/>
                        </a:rPr>
                        <a:t>Gijón</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8895">
                        <a:lnSpc>
                          <a:spcPct val="100000"/>
                        </a:lnSpc>
                        <a:spcBef>
                          <a:spcPts val="445"/>
                        </a:spcBef>
                      </a:pPr>
                      <a:r>
                        <a:rPr sz="900" dirty="0">
                          <a:solidFill>
                            <a:srgbClr val="2F2C2D"/>
                          </a:solidFill>
                          <a:latin typeface="Lucida Sans Unicode"/>
                          <a:cs typeface="Lucida Sans Unicode"/>
                        </a:rPr>
                        <a:t>14</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y</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15</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Enero</a:t>
                      </a:r>
                      <a:endParaRPr sz="900">
                        <a:latin typeface="Lucida Sans Unicode"/>
                        <a:cs typeface="Lucida Sans Unicode"/>
                      </a:endParaRPr>
                    </a:p>
                    <a:p>
                      <a:pPr marL="48895">
                        <a:lnSpc>
                          <a:spcPct val="100000"/>
                        </a:lnSpc>
                        <a:spcBef>
                          <a:spcPts val="20"/>
                        </a:spcBef>
                      </a:pPr>
                      <a:r>
                        <a:rPr sz="900" dirty="0">
                          <a:solidFill>
                            <a:srgbClr val="2F2C2D"/>
                          </a:solidFill>
                          <a:latin typeface="Lucida Sans Unicode"/>
                          <a:cs typeface="Lucida Sans Unicode"/>
                        </a:rPr>
                        <a:t>11</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y</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12</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Febrero</a:t>
                      </a:r>
                      <a:endParaRPr sz="900">
                        <a:latin typeface="Lucida Sans Unicode"/>
                        <a:cs typeface="Lucida Sans Unicode"/>
                      </a:endParaRPr>
                    </a:p>
                    <a:p>
                      <a:pPr marL="48895">
                        <a:lnSpc>
                          <a:spcPct val="100000"/>
                        </a:lnSpc>
                        <a:spcBef>
                          <a:spcPts val="20"/>
                        </a:spcBef>
                      </a:pPr>
                      <a:r>
                        <a:rPr sz="900" dirty="0">
                          <a:solidFill>
                            <a:srgbClr val="2F2C2D"/>
                          </a:solidFill>
                          <a:latin typeface="Lucida Sans Unicode"/>
                          <a:cs typeface="Lucida Sans Unicode"/>
                        </a:rPr>
                        <a:t>11</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y</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12</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Marzo</a:t>
                      </a:r>
                      <a:endParaRPr sz="900">
                        <a:latin typeface="Lucida Sans Unicode"/>
                        <a:cs typeface="Lucida Sans Unicode"/>
                      </a:endParaRPr>
                    </a:p>
                    <a:p>
                      <a:pPr marL="48895">
                        <a:lnSpc>
                          <a:spcPct val="100000"/>
                        </a:lnSpc>
                        <a:spcBef>
                          <a:spcPts val="20"/>
                        </a:spcBef>
                      </a:pPr>
                      <a:r>
                        <a:rPr sz="900" dirty="0">
                          <a:solidFill>
                            <a:srgbClr val="2F2C2D"/>
                          </a:solidFill>
                          <a:latin typeface="Lucida Sans Unicode"/>
                          <a:cs typeface="Lucida Sans Unicode"/>
                        </a:rPr>
                        <a:t>6</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-9</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Abril</a:t>
                      </a:r>
                      <a:endParaRPr sz="900">
                        <a:latin typeface="Lucida Sans Unicode"/>
                        <a:cs typeface="Lucida Sans Unicode"/>
                      </a:endParaRPr>
                    </a:p>
                    <a:p>
                      <a:pPr marL="48895">
                        <a:lnSpc>
                          <a:spcPct val="100000"/>
                        </a:lnSpc>
                        <a:spcBef>
                          <a:spcPts val="20"/>
                        </a:spcBef>
                      </a:pPr>
                      <a:r>
                        <a:rPr sz="900" dirty="0">
                          <a:solidFill>
                            <a:srgbClr val="2F2C2D"/>
                          </a:solidFill>
                          <a:latin typeface="Lucida Sans Unicode"/>
                          <a:cs typeface="Lucida Sans Unicode"/>
                        </a:rPr>
                        <a:t>13</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y</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14</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de</a:t>
                      </a:r>
                      <a:r>
                        <a:rPr sz="900" spc="-45" dirty="0">
                          <a:solidFill>
                            <a:srgbClr val="2F2C2D"/>
                          </a:solidFill>
                          <a:latin typeface="Lucida Sans Unicode"/>
                          <a:cs typeface="Lucida Sans Unicode"/>
                        </a:rPr>
                        <a:t> </a:t>
                      </a:r>
                      <a:r>
                        <a:rPr sz="900" dirty="0">
                          <a:solidFill>
                            <a:srgbClr val="2F2C2D"/>
                          </a:solidFill>
                          <a:latin typeface="Lucida Sans Unicode"/>
                          <a:cs typeface="Lucida Sans Unicode"/>
                        </a:rPr>
                        <a:t>Mayo</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tc>
                  <a:txBody>
                    <a:bodyPr/>
                    <a:lstStyle/>
                    <a:p>
                      <a:pPr marL="48895">
                        <a:lnSpc>
                          <a:spcPct val="100000"/>
                        </a:lnSpc>
                        <a:spcBef>
                          <a:spcPts val="445"/>
                        </a:spcBef>
                      </a:pPr>
                      <a:r>
                        <a:rPr sz="900" spc="-20" dirty="0">
                          <a:solidFill>
                            <a:srgbClr val="2F2C2D"/>
                          </a:solidFill>
                          <a:latin typeface="Lucida Sans Unicode"/>
                          <a:cs typeface="Lucida Sans Unicode"/>
                        </a:rPr>
                        <a:t>Gijón/Xixón</a:t>
                      </a:r>
                      <a:endParaRPr sz="900">
                        <a:latin typeface="Lucida Sans Unicode"/>
                        <a:cs typeface="Lucida Sans Unicode"/>
                      </a:endParaRPr>
                    </a:p>
                  </a:txBody>
                  <a:tcPr marL="0" marR="0" marT="56515" marB="0">
                    <a:lnL w="6350">
                      <a:solidFill>
                        <a:srgbClr val="6C7761"/>
                      </a:solidFill>
                      <a:prstDash val="solid"/>
                    </a:lnL>
                    <a:lnR w="6350">
                      <a:solidFill>
                        <a:srgbClr val="6C7761"/>
                      </a:solidFill>
                      <a:prstDash val="solid"/>
                    </a:lnR>
                    <a:lnT w="6350">
                      <a:solidFill>
                        <a:srgbClr val="6C7761"/>
                      </a:solidFill>
                      <a:prstDash val="solid"/>
                    </a:lnT>
                    <a:lnB w="6350">
                      <a:solidFill>
                        <a:srgbClr val="6C7761"/>
                      </a:solidFill>
                      <a:prstDash val="solid"/>
                    </a:lnB>
                  </a:tcPr>
                </a:tc>
                <a:extLst>
                  <a:ext uri="{0D108BD9-81ED-4DB2-BD59-A6C34878D82A}">
                    <a16:rowId xmlns:a16="http://schemas.microsoft.com/office/drawing/2014/main" val="10012"/>
                  </a:ext>
                </a:extLst>
              </a:tr>
            </a:tbl>
          </a:graphicData>
        </a:graphic>
      </p:graphicFrame>
      <p:pic>
        <p:nvPicPr>
          <p:cNvPr id="4" name="Imagen 3" descr="Logotipo&#10;&#10;Descripción generada automáticamente">
            <a:extLst>
              <a:ext uri="{FF2B5EF4-FFF2-40B4-BE49-F238E27FC236}">
                <a16:creationId xmlns:a16="http://schemas.microsoft.com/office/drawing/2014/main" id="{E90CDC3C-C897-AA22-DECB-8D0E97C0BF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C2B1D618-E827-30B7-F3CC-8BB2D801D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003800" y="2448643"/>
            <a:ext cx="1905000" cy="382156"/>
          </a:xfrm>
          <a:prstGeom prst="rect">
            <a:avLst/>
          </a:prstGeom>
        </p:spPr>
        <p:txBody>
          <a:bodyPr vert="horz" wrap="square" lIns="0" tIns="12700" rIns="0" bIns="0" rtlCol="0">
            <a:spAutoFit/>
          </a:bodyPr>
          <a:lstStyle/>
          <a:p>
            <a:pPr marL="12700">
              <a:lnSpc>
                <a:spcPct val="100000"/>
              </a:lnSpc>
              <a:spcBef>
                <a:spcPts val="100"/>
              </a:spcBef>
            </a:pPr>
            <a:r>
              <a:rPr spc="225" dirty="0"/>
              <a:t>CONTACTO</a:t>
            </a:r>
            <a:r>
              <a:rPr spc="-290" dirty="0"/>
              <a:t> </a:t>
            </a:r>
          </a:p>
        </p:txBody>
      </p:sp>
      <p:sp>
        <p:nvSpPr>
          <p:cNvPr id="5" name="object 5"/>
          <p:cNvSpPr txBox="1"/>
          <p:nvPr/>
        </p:nvSpPr>
        <p:spPr>
          <a:xfrm>
            <a:off x="4013200" y="2984186"/>
            <a:ext cx="4114800" cy="443711"/>
          </a:xfrm>
          <a:prstGeom prst="rect">
            <a:avLst/>
          </a:prstGeom>
        </p:spPr>
        <p:txBody>
          <a:bodyPr vert="horz" wrap="square" lIns="0" tIns="12700" rIns="0" bIns="0" rtlCol="0">
            <a:spAutoFit/>
          </a:bodyPr>
          <a:lstStyle/>
          <a:p>
            <a:pPr marL="12700" algn="ctr">
              <a:lnSpc>
                <a:spcPct val="100000"/>
              </a:lnSpc>
              <a:spcBef>
                <a:spcPts val="100"/>
              </a:spcBef>
            </a:pPr>
            <a:r>
              <a:rPr lang="es-ES" sz="1400" spc="25" dirty="0">
                <a:solidFill>
                  <a:srgbClr val="6C7761"/>
                </a:solidFill>
                <a:latin typeface="Lucida Sans Unicode"/>
                <a:cs typeface="Lucida Sans Unicode"/>
                <a:hlinkClick r:id="rId2"/>
              </a:rPr>
              <a:t>comunicacion@turismoycultura.asturias.es</a:t>
            </a:r>
          </a:p>
          <a:p>
            <a:pPr marL="791210" algn="ctr">
              <a:lnSpc>
                <a:spcPct val="100000"/>
              </a:lnSpc>
            </a:pPr>
            <a:endParaRPr sz="1400" dirty="0">
              <a:latin typeface="Lucida Sans Unicode"/>
              <a:cs typeface="Lucida Sans Unicode"/>
            </a:endParaRPr>
          </a:p>
        </p:txBody>
      </p:sp>
      <p:pic>
        <p:nvPicPr>
          <p:cNvPr id="9" name="Imagen 8">
            <a:extLst>
              <a:ext uri="{FF2B5EF4-FFF2-40B4-BE49-F238E27FC236}">
                <a16:creationId xmlns:a16="http://schemas.microsoft.com/office/drawing/2014/main" id="{E473CABA-2EE3-AB87-48D2-016AF35DAFCF}"/>
              </a:ext>
            </a:extLst>
          </p:cNvPr>
          <p:cNvPicPr>
            <a:picLocks noChangeAspect="1"/>
          </p:cNvPicPr>
          <p:nvPr/>
        </p:nvPicPr>
        <p:blipFill>
          <a:blip r:embed="rId3"/>
          <a:stretch>
            <a:fillRect/>
          </a:stretch>
        </p:blipFill>
        <p:spPr>
          <a:xfrm>
            <a:off x="4210209" y="4752461"/>
            <a:ext cx="3578662" cy="774259"/>
          </a:xfrm>
          <a:prstGeom prst="rect">
            <a:avLst/>
          </a:prstGeom>
        </p:spPr>
      </p:pic>
      <p:sp>
        <p:nvSpPr>
          <p:cNvPr id="13" name="object 2">
            <a:extLst>
              <a:ext uri="{FF2B5EF4-FFF2-40B4-BE49-F238E27FC236}">
                <a16:creationId xmlns:a16="http://schemas.microsoft.com/office/drawing/2014/main" id="{35394E39-24CF-9136-6659-7426DB324FEF}"/>
              </a:ext>
            </a:extLst>
          </p:cNvPr>
          <p:cNvSpPr txBox="1">
            <a:spLocks/>
          </p:cNvSpPr>
          <p:nvPr/>
        </p:nvSpPr>
        <p:spPr>
          <a:xfrm>
            <a:off x="4337436" y="4175514"/>
            <a:ext cx="3237727" cy="382156"/>
          </a:xfrm>
          <a:prstGeom prst="rect">
            <a:avLst/>
          </a:prstGeom>
        </p:spPr>
        <p:txBody>
          <a:bodyPr vert="horz" wrap="square" lIns="0" tIns="12700" rIns="0" bIns="0" rtlCol="0">
            <a:spAutoFit/>
          </a:bodyPr>
          <a:lstStyle>
            <a:lvl1pPr>
              <a:defRPr sz="2400" b="1" i="0">
                <a:solidFill>
                  <a:srgbClr val="6C7761"/>
                </a:solidFill>
                <a:latin typeface="Cambria"/>
                <a:ea typeface="+mj-ea"/>
                <a:cs typeface="Cambria"/>
              </a:defRPr>
            </a:lvl1pPr>
          </a:lstStyle>
          <a:p>
            <a:pPr marL="45085">
              <a:spcBef>
                <a:spcPts val="100"/>
              </a:spcBef>
            </a:pPr>
            <a:r>
              <a:rPr lang="es-ES" kern="0" spc="185" dirty="0"/>
              <a:t>MAS INFORMACION</a:t>
            </a:r>
            <a:r>
              <a:rPr lang="es-ES" kern="0" spc="-290" dirty="0"/>
              <a:t> </a:t>
            </a:r>
          </a:p>
        </p:txBody>
      </p:sp>
      <p:pic>
        <p:nvPicPr>
          <p:cNvPr id="2" name="Imagen 1" descr="Logotipo&#10;&#10;Descripción generada automáticamente">
            <a:extLst>
              <a:ext uri="{FF2B5EF4-FFF2-40B4-BE49-F238E27FC236}">
                <a16:creationId xmlns:a16="http://schemas.microsoft.com/office/drawing/2014/main" id="{90461D9C-D7EF-1469-D26C-64106DDD0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3" name="Imagen 2" descr="Logotipo, nombre de la empresa&#10;&#10;Descripción generada automáticamente">
            <a:extLst>
              <a:ext uri="{FF2B5EF4-FFF2-40B4-BE49-F238E27FC236}">
                <a16:creationId xmlns:a16="http://schemas.microsoft.com/office/drawing/2014/main" id="{7172EAF3-7BEF-95E6-DCF9-0933B8EFD1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D4BDCD00-BA97-40D8-93CD-0A9CA931BE1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816" y="3600450"/>
            <a:ext cx="272440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D631E40-F51C-4828-B23B-DF9035132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9439" y="1652581"/>
            <a:ext cx="0" cy="3895738"/>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B8BC2686-7E92-C35A-CB37-2AFE4D85D3B3}"/>
              </a:ext>
            </a:extLst>
          </p:cNvPr>
          <p:cNvSpPr txBox="1"/>
          <p:nvPr/>
        </p:nvSpPr>
        <p:spPr>
          <a:xfrm>
            <a:off x="5943600" y="963273"/>
            <a:ext cx="6299200" cy="5276894"/>
          </a:xfrm>
          <a:prstGeom prst="rect">
            <a:avLst/>
          </a:prstGeom>
          <a:noFill/>
        </p:spPr>
        <p:txBody>
          <a:bodyPr wrap="square">
            <a:spAutoFit/>
          </a:bodyPr>
          <a:lstStyle/>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10:30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IGP </a:t>
            </a:r>
            <a:r>
              <a:rPr lang="es-ES" sz="1200" b="1" kern="0" dirty="0">
                <a:effectLst/>
                <a:latin typeface="Calibri" panose="020F0502020204030204" pitchFamily="34" charset="0"/>
                <a:ea typeface="Calibri" panose="020F0502020204030204" pitchFamily="34" charset="0"/>
                <a:cs typeface="Times New Roman" panose="02020603050405020304" pitchFamily="18" charset="0"/>
              </a:rPr>
              <a:t>MIEL DE ASTURIAS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11:15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DOP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e</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 IGP LÁCTEOS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12:00</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PEPE RON </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Embajador Cocina de Paisaje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a:t>
            </a:r>
            <a:r>
              <a:rPr lang="es-ES" sz="1200" i="1" kern="0" dirty="0">
                <a:latin typeface="Calibri" panose="020F0502020204030204" pitchFamily="34" charset="0"/>
                <a:ea typeface="Calibri" panose="020F0502020204030204" pitchFamily="34" charset="0"/>
                <a:cs typeface="Times New Roman" panose="02020603050405020304" pitchFamily="18" charset="0"/>
              </a:rPr>
              <a:t>Bar</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 Blanco- Restaurante - Cangas del Narcea)</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899160">
              <a:lnSpc>
                <a:spcPct val="150000"/>
              </a:lnSpc>
              <a:spcAft>
                <a:spcPts val="800"/>
              </a:spcAft>
            </a:pPr>
            <a:r>
              <a:rPr lang="es-ES" sz="1200" kern="0" dirty="0">
                <a:effectLst/>
                <a:latin typeface="Calibri" panose="020F0502020204030204" pitchFamily="34" charset="0"/>
                <a:ea typeface="Calibri" panose="020F0502020204030204" pitchFamily="34" charset="0"/>
                <a:cs typeface="Times New Roman" panose="02020603050405020304" pitchFamily="18" charset="0"/>
              </a:rPr>
              <a:t>Elabora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“La raya en escabeche del BAR BLANCO”</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12:45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IGP TERNERA ASTURIANA</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13:30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Repostero</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 MIGUEL SIERRA </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Embajador Cocina de Paisaje - MMAPE 2001</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899160">
              <a:lnSpc>
                <a:spcPct val="150000"/>
              </a:lnSpc>
              <a:spcAft>
                <a:spcPts val="800"/>
              </a:spcAft>
            </a:pPr>
            <a:r>
              <a:rPr lang="es-ES" sz="1200" kern="0" dirty="0">
                <a:effectLst/>
                <a:latin typeface="Calibri" panose="020F0502020204030204" pitchFamily="34" charset="0"/>
                <a:ea typeface="Calibri" panose="020F0502020204030204" pitchFamily="34" charset="0"/>
                <a:cs typeface="Times New Roman" panose="02020603050405020304" pitchFamily="18" charset="0"/>
              </a:rPr>
              <a:t>Elabora</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 “La </a:t>
            </a:r>
            <a:r>
              <a:rPr lang="es-ES" sz="1200" i="1" kern="0" dirty="0" err="1">
                <a:effectLst/>
                <a:latin typeface="Calibri" panose="020F0502020204030204" pitchFamily="34" charset="0"/>
                <a:ea typeface="Calibri" panose="020F0502020204030204" pitchFamily="34" charset="0"/>
                <a:cs typeface="Times New Roman" panose="02020603050405020304" pitchFamily="18" charset="0"/>
              </a:rPr>
              <a:t>Platanoya</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14:15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tradición ASINCAR</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15:00 PEPE RON </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Embajador Cocina de Paisaje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(Restaurante Blanco - Cangas del Narcea)</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899160">
              <a:lnSpc>
                <a:spcPct val="150000"/>
              </a:lnSpc>
              <a:spcAft>
                <a:spcPts val="800"/>
              </a:spcAft>
            </a:pPr>
            <a:r>
              <a:rPr lang="es-ES" sz="1200" kern="0" dirty="0">
                <a:effectLst/>
                <a:latin typeface="Calibri" panose="020F0502020204030204" pitchFamily="34" charset="0"/>
                <a:ea typeface="Calibri" panose="020F0502020204030204" pitchFamily="34" charset="0"/>
                <a:cs typeface="Times New Roman" panose="02020603050405020304" pitchFamily="18" charset="0"/>
              </a:rPr>
              <a:t>Elabora</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 “La raya en escabeche del BAR BLANCO”</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15:45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IGP CHOSCO DE TINEO</a:t>
            </a:r>
            <a:endParaRPr lang="es-ES" sz="1200" i="1"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kern="0" dirty="0">
                <a:effectLst/>
                <a:latin typeface="Calibri" panose="020F0502020204030204" pitchFamily="34" charset="0"/>
                <a:ea typeface="Calibri" panose="020F0502020204030204" pitchFamily="34" charset="0"/>
                <a:cs typeface="Times New Roman" panose="02020603050405020304" pitchFamily="18" charset="0"/>
              </a:rPr>
              <a:t>16:30</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Repostero</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 MIGUEL SIERRA</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 Embajador Cocina de Paisaje - MMAPE 2001</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899160">
              <a:lnSpc>
                <a:spcPct val="150000"/>
              </a:lnSpc>
              <a:spcAft>
                <a:spcPts val="800"/>
              </a:spcAft>
            </a:pPr>
            <a:r>
              <a:rPr lang="es-ES" sz="1200" kern="0" dirty="0">
                <a:effectLst/>
                <a:latin typeface="Calibri" panose="020F0502020204030204" pitchFamily="34" charset="0"/>
                <a:ea typeface="Calibri" panose="020F0502020204030204" pitchFamily="34" charset="0"/>
                <a:cs typeface="Times New Roman" panose="02020603050405020304" pitchFamily="18" charset="0"/>
              </a:rPr>
              <a:t>Elabora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“Tacu de madera de carajito del profesor”</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kern="0" dirty="0">
                <a:effectLst/>
                <a:latin typeface="Calibri" panose="020F0502020204030204" pitchFamily="34" charset="0"/>
                <a:ea typeface="Calibri" panose="020F0502020204030204" pitchFamily="34" charset="0"/>
                <a:cs typeface="Times New Roman" panose="02020603050405020304" pitchFamily="18" charset="0"/>
              </a:rPr>
              <a:t>17:15</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DOP SIDRA DE ASTURIAS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554C7CA6-38E9-1BAF-6A2B-6F76D8A2D1E4}"/>
              </a:ext>
            </a:extLst>
          </p:cNvPr>
          <p:cNvSpPr txBox="1"/>
          <p:nvPr/>
        </p:nvSpPr>
        <p:spPr>
          <a:xfrm>
            <a:off x="1041400" y="4057650"/>
            <a:ext cx="2971800" cy="1855893"/>
          </a:xfrm>
          <a:prstGeom prst="rect">
            <a:avLst/>
          </a:prstGeom>
          <a:noFill/>
        </p:spPr>
        <p:txBody>
          <a:bodyPr wrap="square" rtlCol="0">
            <a:spAutoFit/>
          </a:bodyPr>
          <a:lstStyle/>
          <a:p>
            <a:pPr algn="ctr"/>
            <a:r>
              <a:rPr lang="es-ES" sz="3300" dirty="0"/>
              <a:t>Agenda</a:t>
            </a:r>
          </a:p>
          <a:p>
            <a:pPr algn="ctr"/>
            <a:r>
              <a:rPr lang="es-ES" sz="3000" dirty="0"/>
              <a:t>MADRID FUSIÓN</a:t>
            </a:r>
          </a:p>
          <a:p>
            <a:pPr algn="ctr">
              <a:lnSpc>
                <a:spcPct val="200000"/>
              </a:lnSpc>
            </a:pPr>
            <a:r>
              <a:rPr lang="es-ES" sz="3000" dirty="0"/>
              <a:t>LUNES 27</a:t>
            </a:r>
          </a:p>
        </p:txBody>
      </p:sp>
      <p:pic>
        <p:nvPicPr>
          <p:cNvPr id="2" name="Imagen 1" descr="Logotipo&#10;&#10;Descripción generada automáticamente">
            <a:extLst>
              <a:ext uri="{FF2B5EF4-FFF2-40B4-BE49-F238E27FC236}">
                <a16:creationId xmlns:a16="http://schemas.microsoft.com/office/drawing/2014/main" id="{BD3C2B20-DF7B-AD6D-4689-9C795B7067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3561" y="2039899"/>
            <a:ext cx="2574710" cy="1068938"/>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B7CF97AD-705A-9D65-A271-061E261CF7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2005488"/>
            <a:ext cx="1609193" cy="1137761"/>
          </a:xfrm>
          <a:prstGeom prst="rect">
            <a:avLst/>
          </a:prstGeom>
        </p:spPr>
      </p:pic>
    </p:spTree>
    <p:extLst>
      <p:ext uri="{BB962C8B-B14F-4D97-AF65-F5344CB8AC3E}">
        <p14:creationId xmlns:p14="http://schemas.microsoft.com/office/powerpoint/2010/main" val="689929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065" y="-133350"/>
            <a:ext cx="12600305" cy="7200265"/>
          </a:xfrm>
          <a:custGeom>
            <a:avLst/>
            <a:gdLst/>
            <a:ahLst/>
            <a:cxnLst/>
            <a:rect l="l" t="t" r="r" b="b"/>
            <a:pathLst>
              <a:path w="12600305" h="7200265">
                <a:moveTo>
                  <a:pt x="12600000" y="0"/>
                </a:moveTo>
                <a:lnTo>
                  <a:pt x="0" y="0"/>
                </a:lnTo>
                <a:lnTo>
                  <a:pt x="0" y="7199998"/>
                </a:lnTo>
                <a:lnTo>
                  <a:pt x="12600000" y="7199998"/>
                </a:lnTo>
                <a:lnTo>
                  <a:pt x="12600000" y="0"/>
                </a:lnTo>
                <a:close/>
              </a:path>
            </a:pathLst>
          </a:custGeom>
          <a:solidFill>
            <a:srgbClr val="6C7761"/>
          </a:solidFill>
        </p:spPr>
        <p:txBody>
          <a:bodyPr wrap="square" lIns="0" tIns="0" rIns="0" bIns="0" rtlCol="0"/>
          <a:lstStyle/>
          <a:p>
            <a:endParaRPr dirty="0"/>
          </a:p>
        </p:txBody>
      </p:sp>
      <p:pic>
        <p:nvPicPr>
          <p:cNvPr id="3" name="object 3"/>
          <p:cNvPicPr/>
          <p:nvPr/>
        </p:nvPicPr>
        <p:blipFill>
          <a:blip r:embed="rId2" cstate="print"/>
          <a:stretch>
            <a:fillRect/>
          </a:stretch>
        </p:blipFill>
        <p:spPr>
          <a:xfrm>
            <a:off x="2616551" y="1295729"/>
            <a:ext cx="7438896" cy="3366538"/>
          </a:xfrm>
          <a:prstGeom prst="rect">
            <a:avLst/>
          </a:prstGeom>
        </p:spPr>
      </p:pic>
      <p:pic>
        <p:nvPicPr>
          <p:cNvPr id="10" name="Gráfico 9">
            <a:extLst>
              <a:ext uri="{FF2B5EF4-FFF2-40B4-BE49-F238E27FC236}">
                <a16:creationId xmlns:a16="http://schemas.microsoft.com/office/drawing/2014/main" id="{F3193849-4949-CA3F-E26C-CD9BBCAEB07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32141" y="5905170"/>
            <a:ext cx="1024259" cy="104807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Imagen 5" descr="Imagen que contiene persona, hombre, sostener, cocina&#10;&#10;Descripción generada automáticamente">
            <a:extLst>
              <a:ext uri="{FF2B5EF4-FFF2-40B4-BE49-F238E27FC236}">
                <a16:creationId xmlns:a16="http://schemas.microsoft.com/office/drawing/2014/main" id="{BFEEFC62-49C6-D3E4-E279-E8797EE99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1524000"/>
            <a:ext cx="5404053" cy="3600450"/>
          </a:xfrm>
          <a:prstGeom prst="rect">
            <a:avLst/>
          </a:prstGeom>
        </p:spPr>
      </p:pic>
      <p:sp>
        <p:nvSpPr>
          <p:cNvPr id="7" name="CuadroTexto 6">
            <a:extLst>
              <a:ext uri="{FF2B5EF4-FFF2-40B4-BE49-F238E27FC236}">
                <a16:creationId xmlns:a16="http://schemas.microsoft.com/office/drawing/2014/main" id="{B41149B4-F8AC-C13E-1B9F-90E17B629359}"/>
              </a:ext>
            </a:extLst>
          </p:cNvPr>
          <p:cNvSpPr txBox="1"/>
          <p:nvPr/>
        </p:nvSpPr>
        <p:spPr>
          <a:xfrm>
            <a:off x="507999" y="400050"/>
            <a:ext cx="5404053" cy="1446550"/>
          </a:xfrm>
          <a:prstGeom prst="rect">
            <a:avLst/>
          </a:prstGeom>
          <a:noFill/>
        </p:spPr>
        <p:txBody>
          <a:bodyPr wrap="square" rtlCol="0">
            <a:spAutoFit/>
          </a:bodyPr>
          <a:lstStyle/>
          <a:p>
            <a:pPr algn="ctr"/>
            <a:r>
              <a:rPr lang="es-ES" sz="3600" dirty="0"/>
              <a:t>Pepe Ron</a:t>
            </a:r>
          </a:p>
          <a:p>
            <a:pPr algn="ctr"/>
            <a:r>
              <a:rPr lang="es-ES" sz="1600" dirty="0"/>
              <a:t>Prepara </a:t>
            </a:r>
            <a:r>
              <a:rPr lang="es-ES" sz="1600" b="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r>
              <a:rPr lang="es-ES" sz="1600" b="1" i="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La raya en escabeche del BAR BLANCO</a:t>
            </a:r>
            <a:r>
              <a:rPr lang="es-ES" sz="1600" b="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endParaRPr lang="es-ES"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s-ES" sz="3600" dirty="0"/>
          </a:p>
        </p:txBody>
      </p:sp>
      <p:sp>
        <p:nvSpPr>
          <p:cNvPr id="10" name="CuadroTexto 9">
            <a:extLst>
              <a:ext uri="{FF2B5EF4-FFF2-40B4-BE49-F238E27FC236}">
                <a16:creationId xmlns:a16="http://schemas.microsoft.com/office/drawing/2014/main" id="{62867FF3-9B17-C98F-51EF-16BAFEE158A0}"/>
              </a:ext>
            </a:extLst>
          </p:cNvPr>
          <p:cNvSpPr txBox="1"/>
          <p:nvPr/>
        </p:nvSpPr>
        <p:spPr>
          <a:xfrm>
            <a:off x="1342127" y="5468719"/>
            <a:ext cx="3562001" cy="984885"/>
          </a:xfrm>
          <a:prstGeom prst="rect">
            <a:avLst/>
          </a:prstGeom>
          <a:noFill/>
        </p:spPr>
        <p:txBody>
          <a:bodyPr wrap="none" rtlCol="0">
            <a:spAutoFit/>
          </a:bodyPr>
          <a:lstStyle/>
          <a:p>
            <a:pPr algn="ctr"/>
            <a:r>
              <a:rPr lang="es-ES" sz="2000" b="1" dirty="0"/>
              <a:t>Embajador de Cocina de Paisaje</a:t>
            </a:r>
          </a:p>
          <a:p>
            <a:pPr algn="ctr"/>
            <a:r>
              <a:rPr lang="es-ES" sz="2000" dirty="0"/>
              <a:t>BAR BLANCO</a:t>
            </a:r>
          </a:p>
          <a:p>
            <a:pPr algn="ctr"/>
            <a:r>
              <a:rPr lang="es-ES" dirty="0"/>
              <a:t>Cangas del Narcea</a:t>
            </a:r>
          </a:p>
        </p:txBody>
      </p:sp>
      <p:pic>
        <p:nvPicPr>
          <p:cNvPr id="2" name="Imagen 1" descr="Logotipo&#10;&#10;Descripción generada automáticamente">
            <a:extLst>
              <a:ext uri="{FF2B5EF4-FFF2-40B4-BE49-F238E27FC236}">
                <a16:creationId xmlns:a16="http://schemas.microsoft.com/office/drawing/2014/main" id="{9FC69667-692E-F808-F0BA-0330EBF71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2464694A-02AD-6539-6CA1-200353631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
        <p:nvSpPr>
          <p:cNvPr id="8" name="CuadroTexto 7">
            <a:extLst>
              <a:ext uri="{FF2B5EF4-FFF2-40B4-BE49-F238E27FC236}">
                <a16:creationId xmlns:a16="http://schemas.microsoft.com/office/drawing/2014/main" id="{6AE8E165-C37C-C3EA-CB53-670CBBA4C999}"/>
              </a:ext>
            </a:extLst>
          </p:cNvPr>
          <p:cNvSpPr txBox="1"/>
          <p:nvPr/>
        </p:nvSpPr>
        <p:spPr>
          <a:xfrm>
            <a:off x="6686350" y="981561"/>
            <a:ext cx="5327850" cy="5901616"/>
          </a:xfrm>
          <a:prstGeom prst="rect">
            <a:avLst/>
          </a:prstGeom>
          <a:noFill/>
        </p:spPr>
        <p:txBody>
          <a:bodyPr wrap="square">
            <a:spAutoFit/>
          </a:bodyPr>
          <a:lstStyle/>
          <a:p>
            <a:pPr algn="l">
              <a:lnSpc>
                <a:spcPts val="2250"/>
              </a:lnSpc>
              <a:spcAft>
                <a:spcPts val="750"/>
              </a:spcAft>
            </a:pPr>
            <a:r>
              <a:rPr lang="es-ES" dirty="0">
                <a:latin typeface="Calibri" panose="020F0502020204030204" pitchFamily="34" charset="0"/>
                <a:cs typeface="Calibri" panose="020F0502020204030204" pitchFamily="34" charset="0"/>
              </a:rPr>
              <a:t>El suroccidente de Asturias tiene en la casa de Pepe y Quique uno de los baluartes de la gastronomía que se trabaja con esmero, pasión, reposo y buen hacer. La suya ha sido y es una trayectoria en la que, sin olvidarse de los platos más tradicionales que se elaboran desde hace décadas en su bar, han ido incorporando nuevas técnicas y formas de tratar la materia prima, a una carta que muestra las inquietudes culinarias y la pasión que Pepe pone en todo lo que hace.</a:t>
            </a:r>
          </a:p>
          <a:p>
            <a:pPr algn="l">
              <a:lnSpc>
                <a:spcPts val="2250"/>
              </a:lnSpc>
              <a:spcAft>
                <a:spcPts val="750"/>
              </a:spcAft>
            </a:pPr>
            <a:r>
              <a:rPr lang="es-ES" i="0" dirty="0">
                <a:effectLst/>
                <a:latin typeface="Calibri" panose="020F0502020204030204" pitchFamily="34" charset="0"/>
                <a:cs typeface="Calibri" panose="020F0502020204030204" pitchFamily="34" charset="0"/>
              </a:rPr>
              <a:t>Presumen en Cangas del Narcea de “El Blanco” tanto como el Bar Blanco presume de Cangas. </a:t>
            </a:r>
            <a:r>
              <a:rPr lang="es-ES" dirty="0">
                <a:latin typeface="Calibri" panose="020F0502020204030204" pitchFamily="34" charset="0"/>
                <a:cs typeface="Calibri" panose="020F0502020204030204" pitchFamily="34" charset="0"/>
              </a:rPr>
              <a:t>Los vermut en animada tertulia con locales y visitantes son el mejor de los aperitivos para deleite del paladar.</a:t>
            </a:r>
            <a:endParaRPr lang="es-ES" i="0" dirty="0">
              <a:effectLst/>
              <a:latin typeface="Calibri" panose="020F0502020204030204" pitchFamily="34" charset="0"/>
              <a:cs typeface="Calibri" panose="020F0502020204030204" pitchFamily="34" charset="0"/>
            </a:endParaRPr>
          </a:p>
          <a:p>
            <a:pPr algn="l">
              <a:lnSpc>
                <a:spcPts val="2250"/>
              </a:lnSpc>
              <a:spcAft>
                <a:spcPts val="750"/>
              </a:spcAft>
            </a:pPr>
            <a:r>
              <a:rPr lang="es-ES" dirty="0">
                <a:latin typeface="Calibri" panose="020F0502020204030204" pitchFamily="34" charset="0"/>
                <a:cs typeface="Calibri" panose="020F0502020204030204" pitchFamily="34" charset="0"/>
              </a:rPr>
              <a:t>Al Bar Blanco se va y se repite, porque sabido es por quienes lo conocen, que siempre pueden encontrar el resultado del trabajo de un amante de los productos de su tierra y que los lleva a la mesa con maestría; la maestría de quien sabe lo que hace. </a:t>
            </a:r>
            <a:endParaRPr lang="es-ES"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96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D035823F-FE79-8132-F002-5F2E7B2EDB8A}"/>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49F3D33A-1887-E365-5A05-A02D01685B0A}"/>
              </a:ext>
            </a:extLst>
          </p:cNvPr>
          <p:cNvSpPr txBox="1"/>
          <p:nvPr/>
        </p:nvSpPr>
        <p:spPr>
          <a:xfrm>
            <a:off x="507999" y="400050"/>
            <a:ext cx="5404053" cy="1446550"/>
          </a:xfrm>
          <a:prstGeom prst="rect">
            <a:avLst/>
          </a:prstGeom>
          <a:noFill/>
        </p:spPr>
        <p:txBody>
          <a:bodyPr wrap="square" rtlCol="0">
            <a:spAutoFit/>
          </a:bodyPr>
          <a:lstStyle/>
          <a:p>
            <a:pPr algn="ctr"/>
            <a:r>
              <a:rPr lang="es-ES" sz="3600" dirty="0"/>
              <a:t>Miguel Sierra</a:t>
            </a:r>
          </a:p>
          <a:p>
            <a:pPr algn="ctr"/>
            <a:r>
              <a:rPr lang="es-ES" sz="1600" dirty="0"/>
              <a:t>Prepara </a:t>
            </a:r>
            <a:r>
              <a:rPr lang="es-ES" sz="1600" b="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r>
              <a:rPr lang="es-ES" sz="1600" b="1" kern="100" dirty="0" err="1">
                <a:solidFill>
                  <a:srgbClr val="222222"/>
                </a:solidFill>
                <a:effectLst/>
                <a:latin typeface="Arial" panose="020B0604020202020204" pitchFamily="34" charset="0"/>
                <a:ea typeface="Aptos" panose="020B0004020202020204" pitchFamily="34" charset="0"/>
                <a:cs typeface="Times New Roman" panose="02020603050405020304" pitchFamily="18" charset="0"/>
              </a:rPr>
              <a:t>Platanoya</a:t>
            </a:r>
            <a:r>
              <a:rPr lang="es-ES" sz="1600" b="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endParaRPr lang="es-ES"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s-ES" sz="3600" dirty="0"/>
          </a:p>
        </p:txBody>
      </p:sp>
      <p:sp>
        <p:nvSpPr>
          <p:cNvPr id="10" name="CuadroTexto 9">
            <a:extLst>
              <a:ext uri="{FF2B5EF4-FFF2-40B4-BE49-F238E27FC236}">
                <a16:creationId xmlns:a16="http://schemas.microsoft.com/office/drawing/2014/main" id="{783E2F8A-8C84-4ADD-B7C2-E62DC03381FF}"/>
              </a:ext>
            </a:extLst>
          </p:cNvPr>
          <p:cNvSpPr txBox="1"/>
          <p:nvPr/>
        </p:nvSpPr>
        <p:spPr>
          <a:xfrm>
            <a:off x="1342127" y="5468719"/>
            <a:ext cx="3562001" cy="984885"/>
          </a:xfrm>
          <a:prstGeom prst="rect">
            <a:avLst/>
          </a:prstGeom>
          <a:noFill/>
        </p:spPr>
        <p:txBody>
          <a:bodyPr wrap="none" rtlCol="0">
            <a:spAutoFit/>
          </a:bodyPr>
          <a:lstStyle/>
          <a:p>
            <a:pPr algn="ctr"/>
            <a:r>
              <a:rPr lang="es-ES" sz="2000" b="1" dirty="0"/>
              <a:t>Embajador de Cocina de Paisaje</a:t>
            </a:r>
          </a:p>
          <a:p>
            <a:pPr algn="ctr"/>
            <a:r>
              <a:rPr lang="es-ES" sz="2000" dirty="0"/>
              <a:t>MMAPE 2001</a:t>
            </a:r>
          </a:p>
          <a:p>
            <a:pPr algn="ctr"/>
            <a:r>
              <a:rPr lang="es-ES" dirty="0"/>
              <a:t>Avilés</a:t>
            </a:r>
          </a:p>
        </p:txBody>
      </p:sp>
      <p:pic>
        <p:nvPicPr>
          <p:cNvPr id="5" name="Imagen 4" descr="Un hombre parado en un cuerpo de agua&#10;&#10;Descripción generada automáticamente con confianza media">
            <a:extLst>
              <a:ext uri="{FF2B5EF4-FFF2-40B4-BE49-F238E27FC236}">
                <a16:creationId xmlns:a16="http://schemas.microsoft.com/office/drawing/2014/main" id="{79CDC753-CE99-5BB0-EB99-2D332604F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1447800"/>
            <a:ext cx="5003800" cy="3752850"/>
          </a:xfrm>
          <a:prstGeom prst="rect">
            <a:avLst/>
          </a:prstGeom>
        </p:spPr>
      </p:pic>
      <p:sp>
        <p:nvSpPr>
          <p:cNvPr id="9" name="CuadroTexto 8">
            <a:extLst>
              <a:ext uri="{FF2B5EF4-FFF2-40B4-BE49-F238E27FC236}">
                <a16:creationId xmlns:a16="http://schemas.microsoft.com/office/drawing/2014/main" id="{6AE8E165-C37C-C3EA-CB53-670CBBA4C999}"/>
              </a:ext>
            </a:extLst>
          </p:cNvPr>
          <p:cNvSpPr txBox="1"/>
          <p:nvPr/>
        </p:nvSpPr>
        <p:spPr>
          <a:xfrm>
            <a:off x="6686350" y="981561"/>
            <a:ext cx="5251650" cy="6286336"/>
          </a:xfrm>
          <a:prstGeom prst="rect">
            <a:avLst/>
          </a:prstGeom>
          <a:noFill/>
        </p:spPr>
        <p:txBody>
          <a:bodyPr wrap="square">
            <a:spAutoFit/>
          </a:bodyPr>
          <a:lstStyle/>
          <a:p>
            <a:pPr algn="l">
              <a:lnSpc>
                <a:spcPts val="2250"/>
              </a:lnSpc>
            </a:pPr>
            <a:r>
              <a:rPr lang="es-ES" sz="1600" dirty="0">
                <a:latin typeface="Calibri" panose="020F0502020204030204" pitchFamily="34" charset="0"/>
                <a:cs typeface="Calibri" panose="020F0502020204030204" pitchFamily="34" charset="0"/>
              </a:rPr>
              <a:t>Pasa sus días entre el campo y el obrador</a:t>
            </a:r>
            <a:r>
              <a:rPr lang="es-ES" sz="1600" i="0" dirty="0">
                <a:effectLst/>
                <a:latin typeface="Calibri" panose="020F0502020204030204" pitchFamily="34" charset="0"/>
                <a:cs typeface="Calibri" panose="020F0502020204030204" pitchFamily="34" charset="0"/>
              </a:rPr>
              <a:t>. </a:t>
            </a:r>
            <a:r>
              <a:rPr lang="es-ES" sz="1600" dirty="0">
                <a:latin typeface="Calibri" panose="020F0502020204030204" pitchFamily="34" charset="0"/>
                <a:cs typeface="Calibri" panose="020F0502020204030204" pitchFamily="34" charset="0"/>
              </a:rPr>
              <a:t>La búsqueda del origen del producto, y su puesta en valor, llevan a Miguel Sierra a recorrer nuestra región, y especialmente los campos de maíz que desde principios del S.XVII se cultivan en Asturias, trabajando con aquel grano que llegó de América y que enraizó fuertemente en el paisaje y la gastronomía asturiana.</a:t>
            </a:r>
          </a:p>
          <a:p>
            <a:pPr algn="l">
              <a:lnSpc>
                <a:spcPts val="2250"/>
              </a:lnSpc>
            </a:pPr>
            <a:r>
              <a:rPr lang="es-ES" sz="1600" i="0" dirty="0">
                <a:effectLst/>
                <a:latin typeface="Calibri" panose="020F0502020204030204" pitchFamily="34" charset="0"/>
                <a:cs typeface="Calibri" panose="020F0502020204030204" pitchFamily="34" charset="0"/>
              </a:rPr>
              <a:t>Mejor pastelero de España por la revista Excelencias 2016</a:t>
            </a:r>
          </a:p>
          <a:p>
            <a:pPr algn="l">
              <a:lnSpc>
                <a:spcPts val="2250"/>
              </a:lnSpc>
            </a:pPr>
            <a:r>
              <a:rPr lang="es-ES" sz="1600" i="0" dirty="0">
                <a:effectLst/>
                <a:latin typeface="Calibri" panose="020F0502020204030204" pitchFamily="34" charset="0"/>
                <a:cs typeface="Calibri" panose="020F0502020204030204" pitchFamily="34" charset="0"/>
              </a:rPr>
              <a:t>Medalla de oro de Radio Turismo 2013</a:t>
            </a:r>
          </a:p>
          <a:p>
            <a:pPr algn="l">
              <a:lnSpc>
                <a:spcPts val="2250"/>
              </a:lnSpc>
            </a:pPr>
            <a:r>
              <a:rPr lang="es-ES" sz="1600" i="0" dirty="0">
                <a:effectLst/>
                <a:latin typeface="Calibri" panose="020F0502020204030204" pitchFamily="34" charset="0"/>
                <a:cs typeface="Calibri" panose="020F0502020204030204" pitchFamily="34" charset="0"/>
              </a:rPr>
              <a:t>Galardón de Embajador Permanente de la Gastronomía Asturiana, Oviedo 2003.</a:t>
            </a:r>
          </a:p>
          <a:p>
            <a:pPr algn="l">
              <a:lnSpc>
                <a:spcPts val="2250"/>
              </a:lnSpc>
            </a:pPr>
            <a:r>
              <a:rPr lang="es-ES" sz="1600" i="0" dirty="0">
                <a:effectLst/>
                <a:latin typeface="Calibri" panose="020F0502020204030204" pitchFamily="34" charset="0"/>
                <a:cs typeface="Calibri" panose="020F0502020204030204" pitchFamily="34" charset="0"/>
              </a:rPr>
              <a:t>Premio a la Innovación en el Campeonato del Mundo de Pastelería, Lyon 2003.</a:t>
            </a:r>
          </a:p>
          <a:p>
            <a:pPr algn="l">
              <a:lnSpc>
                <a:spcPts val="2250"/>
              </a:lnSpc>
            </a:pPr>
            <a:r>
              <a:rPr lang="es-ES" sz="1600" i="0" dirty="0">
                <a:effectLst/>
                <a:latin typeface="Calibri" panose="020F0502020204030204" pitchFamily="34" charset="0"/>
                <a:cs typeface="Calibri" panose="020F0502020204030204" pitchFamily="34" charset="0"/>
              </a:rPr>
              <a:t>Ganador de la prueba de la Selección Española de la Copa del Mundo de Pastelería en la categoría de “Azúcar”, Oviedo 2002.</a:t>
            </a:r>
          </a:p>
          <a:p>
            <a:pPr algn="l">
              <a:lnSpc>
                <a:spcPts val="2250"/>
              </a:lnSpc>
            </a:pPr>
            <a:r>
              <a:rPr lang="es-ES" sz="1600" i="0" dirty="0">
                <a:effectLst/>
                <a:latin typeface="Calibri" panose="020F0502020204030204" pitchFamily="34" charset="0"/>
                <a:cs typeface="Calibri" panose="020F0502020204030204" pitchFamily="34" charset="0"/>
              </a:rPr>
              <a:t>Mejor Maestro Artesano Pastelero de España. MMAPE01</a:t>
            </a:r>
          </a:p>
          <a:p>
            <a:pPr algn="l">
              <a:lnSpc>
                <a:spcPts val="2250"/>
              </a:lnSpc>
            </a:pPr>
            <a:r>
              <a:rPr lang="es-ES" sz="1600" i="0" dirty="0">
                <a:effectLst/>
                <a:latin typeface="Calibri" panose="020F0502020204030204" pitchFamily="34" charset="0"/>
                <a:cs typeface="Calibri" panose="020F0502020204030204" pitchFamily="34" charset="0"/>
              </a:rPr>
              <a:t>Mejor Plato Creativo de Pescados de Europa (Regional </a:t>
            </a:r>
            <a:r>
              <a:rPr lang="es-ES" sz="1600" i="0" dirty="0" err="1">
                <a:effectLst/>
                <a:latin typeface="Calibri" panose="020F0502020204030204" pitchFamily="34" charset="0"/>
                <a:cs typeface="Calibri" panose="020F0502020204030204" pitchFamily="34" charset="0"/>
              </a:rPr>
              <a:t>Flavours</a:t>
            </a:r>
            <a:r>
              <a:rPr lang="es-ES" sz="1600" i="0" dirty="0">
                <a:effectLst/>
                <a:latin typeface="Calibri" panose="020F0502020204030204" pitchFamily="34" charset="0"/>
                <a:cs typeface="Calibri" panose="020F0502020204030204" pitchFamily="34" charset="0"/>
              </a:rPr>
              <a:t> </a:t>
            </a:r>
            <a:r>
              <a:rPr lang="es-ES" sz="1600" i="0" dirty="0" err="1">
                <a:effectLst/>
                <a:latin typeface="Calibri" panose="020F0502020204030204" pitchFamily="34" charset="0"/>
                <a:cs typeface="Calibri" panose="020F0502020204030204" pitchFamily="34" charset="0"/>
              </a:rPr>
              <a:t>of</a:t>
            </a:r>
            <a:r>
              <a:rPr lang="es-ES" sz="1600" i="0" dirty="0">
                <a:effectLst/>
                <a:latin typeface="Calibri" panose="020F0502020204030204" pitchFamily="34" charset="0"/>
                <a:cs typeface="Calibri" panose="020F0502020204030204" pitchFamily="34" charset="0"/>
              </a:rPr>
              <a:t> </a:t>
            </a:r>
            <a:r>
              <a:rPr lang="es-ES" sz="1600" i="0" dirty="0" err="1">
                <a:effectLst/>
                <a:latin typeface="Calibri" panose="020F0502020204030204" pitchFamily="34" charset="0"/>
                <a:cs typeface="Calibri" panose="020F0502020204030204" pitchFamily="34" charset="0"/>
              </a:rPr>
              <a:t>Europe</a:t>
            </a:r>
            <a:r>
              <a:rPr lang="es-ES" sz="1600" i="0" dirty="0">
                <a:effectLst/>
                <a:latin typeface="Calibri" panose="020F0502020204030204" pitchFamily="34" charset="0"/>
                <a:cs typeface="Calibri" panose="020F0502020204030204" pitchFamily="34" charset="0"/>
              </a:rPr>
              <a:t> Cup), Maastricht 2000.</a:t>
            </a:r>
          </a:p>
          <a:p>
            <a:pPr algn="l">
              <a:lnSpc>
                <a:spcPts val="2250"/>
              </a:lnSpc>
            </a:pPr>
            <a:r>
              <a:rPr lang="es-ES" sz="1600" dirty="0">
                <a:latin typeface="Calibri" panose="020F0502020204030204" pitchFamily="34" charset="0"/>
                <a:cs typeface="Calibri" panose="020F0502020204030204" pitchFamily="34" charset="0"/>
              </a:rPr>
              <a:t>M</a:t>
            </a:r>
            <a:r>
              <a:rPr lang="es-ES" sz="1600" i="0" dirty="0">
                <a:effectLst/>
                <a:latin typeface="Calibri" panose="020F0502020204030204" pitchFamily="34" charset="0"/>
                <a:cs typeface="Calibri" panose="020F0502020204030204" pitchFamily="34" charset="0"/>
              </a:rPr>
              <a:t>ejor Joven Cocinero de Asturias, Gijón 1995.</a:t>
            </a:r>
          </a:p>
          <a:p>
            <a:pPr algn="l">
              <a:lnSpc>
                <a:spcPts val="2250"/>
              </a:lnSpc>
              <a:spcAft>
                <a:spcPts val="750"/>
              </a:spcAft>
            </a:pPr>
            <a:endParaRPr lang="es-ES" b="1" i="0" dirty="0">
              <a:solidFill>
                <a:srgbClr val="777777"/>
              </a:solidFill>
              <a:effectLst/>
              <a:latin typeface="Dosis" pitchFamily="2" charset="0"/>
            </a:endParaRPr>
          </a:p>
        </p:txBody>
      </p:sp>
      <p:pic>
        <p:nvPicPr>
          <p:cNvPr id="2" name="Imagen 1" descr="Logotipo&#10;&#10;Descripción generada automáticamente">
            <a:extLst>
              <a:ext uri="{FF2B5EF4-FFF2-40B4-BE49-F238E27FC236}">
                <a16:creationId xmlns:a16="http://schemas.microsoft.com/office/drawing/2014/main" id="{7BD5E39A-797B-9726-747D-3CA4E59B8F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89770DC2-4742-4164-480D-A256F705A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extLst>
      <p:ext uri="{BB962C8B-B14F-4D97-AF65-F5344CB8AC3E}">
        <p14:creationId xmlns:p14="http://schemas.microsoft.com/office/powerpoint/2010/main" val="44632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5A63A-9250-AA3F-3AB7-34467B147E96}"/>
            </a:ext>
          </a:extLst>
        </p:cNvPr>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5E032F69-E06B-9FB5-CCAA-E19DB3DB92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816" y="3600450"/>
            <a:ext cx="272440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4906BD-6720-4FE1-EF93-3EB5A941998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9439" y="1652581"/>
            <a:ext cx="0" cy="3895738"/>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74F71B39-ADE0-4F53-0565-3A96EA3EED16}"/>
              </a:ext>
            </a:extLst>
          </p:cNvPr>
          <p:cNvSpPr txBox="1"/>
          <p:nvPr/>
        </p:nvSpPr>
        <p:spPr>
          <a:xfrm>
            <a:off x="5943600" y="963273"/>
            <a:ext cx="6299200" cy="5276894"/>
          </a:xfrm>
          <a:prstGeom prst="rect">
            <a:avLst/>
          </a:prstGeom>
          <a:noFill/>
        </p:spPr>
        <p:txBody>
          <a:bodyPr wrap="square">
            <a:spAutoFit/>
          </a:bodyPr>
          <a:lstStyle/>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10:30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IGP </a:t>
            </a:r>
            <a:r>
              <a:rPr lang="es-ES" sz="1200" b="1" kern="0" dirty="0">
                <a:effectLst/>
                <a:latin typeface="Calibri" panose="020F0502020204030204" pitchFamily="34" charset="0"/>
                <a:ea typeface="Calibri" panose="020F0502020204030204" pitchFamily="34" charset="0"/>
                <a:cs typeface="Times New Roman" panose="02020603050405020304" pitchFamily="18" charset="0"/>
              </a:rPr>
              <a:t>MIEL DE ASTURIAS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11:15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DOP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e</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 IGP LÁCTEOS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12:00</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LARA ROGUEZ </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Embajadora Cocina de Paisaje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(Restaurante </a:t>
            </a:r>
            <a:r>
              <a:rPr lang="es-ES" sz="1200" i="1" kern="0" dirty="0" err="1">
                <a:effectLst/>
                <a:latin typeface="Calibri" panose="020F0502020204030204" pitchFamily="34" charset="0"/>
                <a:ea typeface="Calibri" panose="020F0502020204030204" pitchFamily="34" charset="0"/>
                <a:cs typeface="Times New Roman" panose="02020603050405020304" pitchFamily="18" charset="0"/>
              </a:rPr>
              <a:t>Abarike</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 - Gijón)</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899160">
              <a:lnSpc>
                <a:spcPct val="150000"/>
              </a:lnSpc>
              <a:spcAft>
                <a:spcPts val="800"/>
              </a:spcAft>
            </a:pPr>
            <a:r>
              <a:rPr lang="es-ES" sz="1200" kern="0" dirty="0">
                <a:effectLst/>
                <a:latin typeface="Calibri" panose="020F0502020204030204" pitchFamily="34" charset="0"/>
                <a:ea typeface="Calibri" panose="020F0502020204030204" pitchFamily="34" charset="0"/>
                <a:cs typeface="Times New Roman" panose="02020603050405020304" pitchFamily="18" charset="0"/>
              </a:rPr>
              <a:t>Elabora</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 “Salpicón de bogavante azul, salmorejo de manzana y sidra”</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12:45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latin typeface="Calibri" panose="020F0502020204030204" pitchFamily="34" charset="0"/>
                <a:ea typeface="Calibri" panose="020F0502020204030204" pitchFamily="34" charset="0"/>
                <a:cs typeface="Times New Roman" panose="02020603050405020304" pitchFamily="18" charset="0"/>
              </a:rPr>
              <a:t>tradición ASINCAR</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13:30 </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Repostera</a:t>
            </a:r>
            <a:r>
              <a:rPr lang="es-ES" sz="1200" b="1" kern="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INÉS ALONSO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(Pastelería Verde Menta - Villaviciosa)</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899160">
              <a:lnSpc>
                <a:spcPct val="150000"/>
              </a:lnSpc>
              <a:spcAft>
                <a:spcPts val="800"/>
              </a:spcAft>
            </a:pPr>
            <a:r>
              <a:rPr lang="es-ES" sz="1200" kern="0" dirty="0">
                <a:effectLst/>
                <a:latin typeface="Calibri" panose="020F0502020204030204" pitchFamily="34" charset="0"/>
                <a:ea typeface="Calibri" panose="020F0502020204030204" pitchFamily="34" charset="0"/>
                <a:cs typeface="Times New Roman" panose="02020603050405020304" pitchFamily="18" charset="0"/>
              </a:rPr>
              <a:t>Elabora</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 "Bon </a:t>
            </a:r>
            <a:r>
              <a:rPr lang="es-ES" sz="1200" i="1" kern="0" dirty="0" err="1">
                <a:effectLst/>
                <a:latin typeface="Calibri" panose="020F0502020204030204" pitchFamily="34" charset="0"/>
                <a:ea typeface="Calibri" panose="020F0502020204030204" pitchFamily="34" charset="0"/>
                <a:cs typeface="Times New Roman" panose="02020603050405020304" pitchFamily="18" charset="0"/>
              </a:rPr>
              <a:t>viaxe</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14:15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IGP CHOSCO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0" algn="l" defTabSz="914400" rtl="0" eaLnBrk="1" fontAlgn="auto" latinLnBrk="0" hangingPunct="1">
              <a:lnSpc>
                <a:spcPct val="150000"/>
              </a:lnSpc>
              <a:spcBef>
                <a:spcPts val="0"/>
              </a:spcBef>
              <a:spcAft>
                <a:spcPts val="800"/>
              </a:spcAft>
              <a:buClrTx/>
              <a:buSzTx/>
              <a:buFontTx/>
              <a:buNone/>
              <a:tabLst/>
              <a:defRPr/>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15:00 </a:t>
            </a:r>
            <a:r>
              <a:rPr kumimoji="0" lang="es-ES" sz="12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LARA ROGUEZ </a:t>
            </a:r>
            <a:r>
              <a:rPr kumimoji="0" lang="es-E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Embajadora Cocina de Paisaje </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(Restaurante </a:t>
            </a:r>
            <a:r>
              <a:rPr kumimoji="0" lang="es-ES" sz="1200" b="0" i="1"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Abarike</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Gijón)</a:t>
            </a:r>
            <a:endParaRPr kumimoji="0" lang="es-E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899160" marR="0" lvl="0" indent="0" algn="l" defTabSz="914400" rtl="0" eaLnBrk="1" fontAlgn="auto" latinLnBrk="0" hangingPunct="1">
              <a:lnSpc>
                <a:spcPct val="150000"/>
              </a:lnSpc>
              <a:spcBef>
                <a:spcPts val="0"/>
              </a:spcBef>
              <a:spcAft>
                <a:spcPts val="80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Elabora</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“Salpicón de bogavante azul, salmorejo de manzana y sidra”</a:t>
            </a:r>
            <a:endParaRPr kumimoji="0" lang="es-E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15:45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 IGP TERNERA ASTURIANA </a:t>
            </a:r>
          </a:p>
          <a:p>
            <a:pPr marL="228600" marR="0" lvl="0" indent="0" algn="l" defTabSz="914400" rtl="0" eaLnBrk="1" fontAlgn="auto" latinLnBrk="0" hangingPunct="1">
              <a:lnSpc>
                <a:spcPct val="150000"/>
              </a:lnSpc>
              <a:spcBef>
                <a:spcPts val="0"/>
              </a:spcBef>
              <a:spcAft>
                <a:spcPts val="800"/>
              </a:spcAft>
              <a:buClrTx/>
              <a:buSzTx/>
              <a:buFontTx/>
              <a:buNone/>
              <a:tabLst/>
              <a:defRPr/>
            </a:pPr>
            <a:r>
              <a:rPr lang="es-ES" sz="1200" b="1" kern="0" dirty="0">
                <a:effectLst/>
                <a:latin typeface="Calibri" panose="020F0502020204030204" pitchFamily="34" charset="0"/>
                <a:ea typeface="Calibri" panose="020F0502020204030204" pitchFamily="34" charset="0"/>
                <a:cs typeface="Times New Roman" panose="02020603050405020304" pitchFamily="18" charset="0"/>
              </a:rPr>
              <a:t>16:30 </a:t>
            </a:r>
            <a:r>
              <a:rPr kumimoji="0" lang="es-E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Repostera</a:t>
            </a:r>
            <a:r>
              <a:rPr kumimoji="0" lang="es-ES" sz="12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s-ES" sz="12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INÉS ALONSO </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(Pastelería Verde Menta - Villaviciosa)</a:t>
            </a:r>
            <a:endParaRPr kumimoji="0" lang="es-E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899160" marR="0" lvl="0" indent="0" algn="l" defTabSz="914400" rtl="0" eaLnBrk="1" fontAlgn="auto" latinLnBrk="0" hangingPunct="1">
              <a:lnSpc>
                <a:spcPct val="150000"/>
              </a:lnSpc>
              <a:spcBef>
                <a:spcPts val="0"/>
              </a:spcBef>
              <a:spcAft>
                <a:spcPts val="80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Elabora</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"Bon </a:t>
            </a:r>
            <a:r>
              <a:rPr kumimoji="0" lang="es-ES" sz="1200" b="0" i="1"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viaxe</a:t>
            </a:r>
            <a:r>
              <a:rPr kumimoji="0" lang="es-ES" sz="12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s-E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spcAft>
                <a:spcPts val="800"/>
              </a:spcAft>
            </a:pPr>
            <a:r>
              <a:rPr lang="es-ES" sz="1200" b="1" kern="0" dirty="0">
                <a:effectLst/>
                <a:latin typeface="Calibri" panose="020F0502020204030204" pitchFamily="34" charset="0"/>
                <a:ea typeface="Calibri" panose="020F0502020204030204" pitchFamily="34" charset="0"/>
                <a:cs typeface="Times New Roman" panose="02020603050405020304" pitchFamily="18" charset="0"/>
              </a:rPr>
              <a:t> </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1" kern="0" dirty="0">
                <a:effectLst/>
                <a:latin typeface="Calibri" panose="020F0502020204030204" pitchFamily="34" charset="0"/>
                <a:ea typeface="Calibri" panose="020F0502020204030204" pitchFamily="34" charset="0"/>
                <a:cs typeface="Times New Roman" panose="02020603050405020304" pitchFamily="18" charset="0"/>
              </a:rPr>
              <a:t>17:15</a:t>
            </a:r>
            <a:r>
              <a:rPr lang="es-ES" sz="1200" kern="0" dirty="0">
                <a:effectLst/>
                <a:latin typeface="Calibri" panose="020F0502020204030204" pitchFamily="34" charset="0"/>
                <a:ea typeface="Calibri" panose="020F0502020204030204" pitchFamily="34" charset="0"/>
                <a:cs typeface="Times New Roman" panose="02020603050405020304" pitchFamily="18" charset="0"/>
              </a:rPr>
              <a:t> </a:t>
            </a:r>
            <a:r>
              <a:rPr lang="es-ES" sz="1200" i="1" kern="0" dirty="0">
                <a:effectLst/>
                <a:latin typeface="Calibri" panose="020F0502020204030204" pitchFamily="34" charset="0"/>
                <a:ea typeface="Calibri" panose="020F0502020204030204" pitchFamily="34" charset="0"/>
                <a:cs typeface="Times New Roman" panose="02020603050405020304" pitchFamily="18" charset="0"/>
              </a:rPr>
              <a:t>Presentación de producto </a:t>
            </a:r>
            <a:r>
              <a:rPr lang="es-ES" sz="1200" b="1" i="1" kern="0" dirty="0">
                <a:effectLst/>
                <a:latin typeface="Calibri" panose="020F0502020204030204" pitchFamily="34" charset="0"/>
                <a:ea typeface="Calibri" panose="020F0502020204030204" pitchFamily="34" charset="0"/>
                <a:cs typeface="Times New Roman" panose="02020603050405020304" pitchFamily="18" charset="0"/>
              </a:rPr>
              <a:t>DOP SIDRA DE ASTURIAS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D66257A0-99AB-7AAE-28AC-994CF282965F}"/>
              </a:ext>
            </a:extLst>
          </p:cNvPr>
          <p:cNvSpPr txBox="1"/>
          <p:nvPr/>
        </p:nvSpPr>
        <p:spPr>
          <a:xfrm>
            <a:off x="1041400" y="4057650"/>
            <a:ext cx="2971800" cy="1855893"/>
          </a:xfrm>
          <a:prstGeom prst="rect">
            <a:avLst/>
          </a:prstGeom>
          <a:noFill/>
        </p:spPr>
        <p:txBody>
          <a:bodyPr wrap="square" rtlCol="0">
            <a:spAutoFit/>
          </a:bodyPr>
          <a:lstStyle/>
          <a:p>
            <a:pPr algn="ctr"/>
            <a:r>
              <a:rPr lang="es-ES" sz="3300" dirty="0"/>
              <a:t>Agenda</a:t>
            </a:r>
          </a:p>
          <a:p>
            <a:pPr algn="ctr"/>
            <a:r>
              <a:rPr lang="es-ES" sz="3000" dirty="0"/>
              <a:t>MADRID FUSIÓN</a:t>
            </a:r>
          </a:p>
          <a:p>
            <a:pPr algn="ctr">
              <a:lnSpc>
                <a:spcPct val="200000"/>
              </a:lnSpc>
            </a:pPr>
            <a:r>
              <a:rPr lang="es-ES" sz="3000" dirty="0"/>
              <a:t>MARTES 28</a:t>
            </a:r>
          </a:p>
        </p:txBody>
      </p:sp>
      <p:pic>
        <p:nvPicPr>
          <p:cNvPr id="2" name="Imagen 1" descr="Logotipo&#10;&#10;Descripción generada automáticamente">
            <a:extLst>
              <a:ext uri="{FF2B5EF4-FFF2-40B4-BE49-F238E27FC236}">
                <a16:creationId xmlns:a16="http://schemas.microsoft.com/office/drawing/2014/main" id="{0EF6533C-6DF0-8F59-2BC7-A859D5968E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3561" y="2039899"/>
            <a:ext cx="2574710" cy="1068938"/>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9FF40FDB-4EDB-BD2A-9CED-DE0D82C0E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2005488"/>
            <a:ext cx="1609193" cy="1137761"/>
          </a:xfrm>
          <a:prstGeom prst="rect">
            <a:avLst/>
          </a:prstGeom>
        </p:spPr>
      </p:pic>
    </p:spTree>
    <p:extLst>
      <p:ext uri="{BB962C8B-B14F-4D97-AF65-F5344CB8AC3E}">
        <p14:creationId xmlns:p14="http://schemas.microsoft.com/office/powerpoint/2010/main" val="62272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1C95F4BC-3766-FEEC-09EF-E01B383F95BA}"/>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E4C46B9C-A153-4CE0-B5B0-5A611A4D9708}"/>
              </a:ext>
            </a:extLst>
          </p:cNvPr>
          <p:cNvSpPr txBox="1"/>
          <p:nvPr/>
        </p:nvSpPr>
        <p:spPr>
          <a:xfrm>
            <a:off x="507999" y="400050"/>
            <a:ext cx="5404053" cy="2000548"/>
          </a:xfrm>
          <a:prstGeom prst="rect">
            <a:avLst/>
          </a:prstGeom>
          <a:noFill/>
        </p:spPr>
        <p:txBody>
          <a:bodyPr wrap="square" rtlCol="0">
            <a:spAutoFit/>
          </a:bodyPr>
          <a:lstStyle/>
          <a:p>
            <a:pPr algn="ctr"/>
            <a:r>
              <a:rPr lang="es-ES" sz="3600" dirty="0"/>
              <a:t>Lara </a:t>
            </a:r>
            <a:r>
              <a:rPr lang="es-ES" sz="3600" dirty="0" err="1"/>
              <a:t>Roguez</a:t>
            </a:r>
            <a:endParaRPr lang="es-ES" sz="3600" dirty="0"/>
          </a:p>
          <a:p>
            <a:pPr algn="ctr"/>
            <a:r>
              <a:rPr lang="es-ES" sz="1600" dirty="0"/>
              <a:t>Prepara </a:t>
            </a:r>
            <a:r>
              <a:rPr lang="es-ES" sz="1600" b="1" i="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r>
              <a:rPr lang="es-ES" sz="1800" b="1" i="1" kern="100" dirty="0">
                <a:solidFill>
                  <a:srgbClr val="212121"/>
                </a:solidFill>
                <a:effectLst/>
                <a:latin typeface="Arial" panose="020B0604020202020204" pitchFamily="34" charset="0"/>
                <a:ea typeface="Aptos" panose="020B0004020202020204" pitchFamily="34" charset="0"/>
                <a:cs typeface="Times New Roman" panose="02020603050405020304" pitchFamily="18" charset="0"/>
              </a:rPr>
              <a:t>Salpicón de bogavante azul, salmorejo de manzana y sidra</a:t>
            </a:r>
            <a:endParaRPr lang="es-ES" sz="1800" i="1"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s-ES" sz="1600" b="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endParaRPr lang="es-ES"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s-ES" sz="3600" dirty="0"/>
          </a:p>
        </p:txBody>
      </p:sp>
      <p:sp>
        <p:nvSpPr>
          <p:cNvPr id="10" name="CuadroTexto 9">
            <a:extLst>
              <a:ext uri="{FF2B5EF4-FFF2-40B4-BE49-F238E27FC236}">
                <a16:creationId xmlns:a16="http://schemas.microsoft.com/office/drawing/2014/main" id="{0D1DE2A6-8EE6-3513-DA80-B980A158D1E2}"/>
              </a:ext>
            </a:extLst>
          </p:cNvPr>
          <p:cNvSpPr txBox="1"/>
          <p:nvPr/>
        </p:nvSpPr>
        <p:spPr>
          <a:xfrm>
            <a:off x="1281630" y="5770543"/>
            <a:ext cx="3682996" cy="984885"/>
          </a:xfrm>
          <a:prstGeom prst="rect">
            <a:avLst/>
          </a:prstGeom>
          <a:noFill/>
        </p:spPr>
        <p:txBody>
          <a:bodyPr wrap="none" rtlCol="0">
            <a:spAutoFit/>
          </a:bodyPr>
          <a:lstStyle/>
          <a:p>
            <a:pPr algn="ctr"/>
            <a:r>
              <a:rPr lang="es-ES" sz="2000" b="1" dirty="0"/>
              <a:t>Embajadora de Cocina de Paisaje</a:t>
            </a:r>
          </a:p>
          <a:p>
            <a:pPr algn="ctr"/>
            <a:r>
              <a:rPr lang="es-ES" sz="2000" dirty="0"/>
              <a:t>RESTAURANTE</a:t>
            </a:r>
            <a:r>
              <a:rPr lang="es-ES" dirty="0"/>
              <a:t> ABARIKE</a:t>
            </a:r>
          </a:p>
          <a:p>
            <a:pPr algn="ctr"/>
            <a:r>
              <a:rPr lang="es-ES" dirty="0"/>
              <a:t>Gijón</a:t>
            </a:r>
          </a:p>
        </p:txBody>
      </p:sp>
      <p:sp>
        <p:nvSpPr>
          <p:cNvPr id="8" name="CuadroTexto 7">
            <a:extLst>
              <a:ext uri="{FF2B5EF4-FFF2-40B4-BE49-F238E27FC236}">
                <a16:creationId xmlns:a16="http://schemas.microsoft.com/office/drawing/2014/main" id="{4581772D-F15D-4BEF-4407-9BBE57DB06B5}"/>
              </a:ext>
            </a:extLst>
          </p:cNvPr>
          <p:cNvSpPr txBox="1"/>
          <p:nvPr/>
        </p:nvSpPr>
        <p:spPr>
          <a:xfrm>
            <a:off x="6604000" y="1156871"/>
            <a:ext cx="5257800" cy="5262979"/>
          </a:xfrm>
          <a:prstGeom prst="rect">
            <a:avLst/>
          </a:prstGeom>
          <a:noFill/>
        </p:spPr>
        <p:txBody>
          <a:bodyPr wrap="square" rtlCol="0">
            <a:spAutoFit/>
          </a:bodyPr>
          <a:lstStyle/>
          <a:p>
            <a:pPr algn="just"/>
            <a:r>
              <a:rPr lang="es-ES" sz="1600" dirty="0"/>
              <a:t>Conocida como "La Chef del Cantábrico“, por su pasión y maestría en la preparación de pescados y mariscos, ha consolidado su lugar en la alta cocina en España. Creatividad, respeto por el producto y compromiso con la sostenibilidad abalados por sus principales reconocimientos. </a:t>
            </a:r>
          </a:p>
          <a:p>
            <a:pPr algn="just"/>
            <a:r>
              <a:rPr lang="es-ES" sz="1600" dirty="0"/>
              <a:t>Galardonada como Chef del Año en 2020 y nominada como Cocinero Revelación en 2021.</a:t>
            </a:r>
          </a:p>
          <a:p>
            <a:pPr algn="just"/>
            <a:r>
              <a:rPr lang="es-ES" sz="1600" dirty="0"/>
              <a:t>En su restaurante </a:t>
            </a:r>
            <a:r>
              <a:rPr lang="es-ES" sz="1600" dirty="0" err="1"/>
              <a:t>Abarike</a:t>
            </a:r>
            <a:r>
              <a:rPr lang="es-ES" sz="1600" dirty="0"/>
              <a:t>, cada plato busca resaltar los sabores auténticos, combinando creatividad y respeto por la materia prima. </a:t>
            </a:r>
          </a:p>
          <a:p>
            <a:pPr algn="just"/>
            <a:r>
              <a:rPr lang="es-ES" sz="1600" dirty="0"/>
              <a:t>Cuenta con un riguroso plan de trazabilidad que asegura la sostenibilidad de los productos utilizados. Este sistema permite conocer el origen exacto de cada ingrediente, garantizando no solo la frescura y calidad, sino también el respeto al medio ambiente y a las comunidades locales que los proveen.</a:t>
            </a:r>
          </a:p>
          <a:p>
            <a:pPr algn="just"/>
            <a:r>
              <a:rPr lang="es-ES" sz="1600" dirty="0"/>
              <a:t>En esta edición de Madrid Fusión, </a:t>
            </a:r>
            <a:r>
              <a:rPr lang="es-ES" sz="1600" dirty="0" err="1"/>
              <a:t>Abarike</a:t>
            </a:r>
            <a:r>
              <a:rPr lang="es-ES" sz="1600" dirty="0"/>
              <a:t> ha sido seleccionado como uno de los tres restaurantes finalistas en el premio de Restaurante Revelación en Sostenibilidad, un reconocimiento que reafirma su compromiso con la excelencia y el cuidado del entorno</a:t>
            </a:r>
          </a:p>
        </p:txBody>
      </p:sp>
      <p:pic>
        <p:nvPicPr>
          <p:cNvPr id="9" name="Imagen 8">
            <a:extLst>
              <a:ext uri="{FF2B5EF4-FFF2-40B4-BE49-F238E27FC236}">
                <a16:creationId xmlns:a16="http://schemas.microsoft.com/office/drawing/2014/main" id="{418CB2D6-57F2-1A42-5772-DD7305C8C06A}"/>
              </a:ext>
            </a:extLst>
          </p:cNvPr>
          <p:cNvPicPr>
            <a:picLocks noChangeAspect="1"/>
          </p:cNvPicPr>
          <p:nvPr/>
        </p:nvPicPr>
        <p:blipFill>
          <a:blip r:embed="rId2"/>
          <a:stretch>
            <a:fillRect/>
          </a:stretch>
        </p:blipFill>
        <p:spPr>
          <a:xfrm>
            <a:off x="812800" y="1601217"/>
            <a:ext cx="4652344" cy="4132833"/>
          </a:xfrm>
          <a:prstGeom prst="rect">
            <a:avLst/>
          </a:prstGeom>
        </p:spPr>
      </p:pic>
      <p:pic>
        <p:nvPicPr>
          <p:cNvPr id="2" name="Imagen 1" descr="Logotipo&#10;&#10;Descripción generada automáticamente">
            <a:extLst>
              <a:ext uri="{FF2B5EF4-FFF2-40B4-BE49-F238E27FC236}">
                <a16:creationId xmlns:a16="http://schemas.microsoft.com/office/drawing/2014/main" id="{D053F6C4-08E4-13D2-E884-F6B1FB425E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84703FC8-A5B0-E607-EFDD-04F891D41E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Tree>
    <p:extLst>
      <p:ext uri="{BB962C8B-B14F-4D97-AF65-F5344CB8AC3E}">
        <p14:creationId xmlns:p14="http://schemas.microsoft.com/office/powerpoint/2010/main" val="356663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B682FF28-2CEA-6E5A-8DE6-CDE3D8B76C46}"/>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CACF948D-A147-2D0D-3D1B-77D4684BF727}"/>
              </a:ext>
            </a:extLst>
          </p:cNvPr>
          <p:cNvSpPr txBox="1"/>
          <p:nvPr/>
        </p:nvSpPr>
        <p:spPr>
          <a:xfrm>
            <a:off x="507999" y="400050"/>
            <a:ext cx="5404053" cy="1446550"/>
          </a:xfrm>
          <a:prstGeom prst="rect">
            <a:avLst/>
          </a:prstGeom>
          <a:noFill/>
        </p:spPr>
        <p:txBody>
          <a:bodyPr wrap="square" rtlCol="0">
            <a:spAutoFit/>
          </a:bodyPr>
          <a:lstStyle/>
          <a:p>
            <a:pPr algn="ctr"/>
            <a:r>
              <a:rPr lang="es-ES" sz="3600" dirty="0"/>
              <a:t>Inés Alonso</a:t>
            </a:r>
          </a:p>
          <a:p>
            <a:pPr algn="ctr"/>
            <a:r>
              <a:rPr lang="es-ES" sz="1600" dirty="0"/>
              <a:t>Prepara </a:t>
            </a:r>
            <a:r>
              <a:rPr lang="es-ES" sz="1600" b="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r>
              <a:rPr lang="es-ES" sz="1600" b="1" i="1" kern="100" dirty="0">
                <a:solidFill>
                  <a:srgbClr val="222222"/>
                </a:solidFill>
                <a:latin typeface="Arial" panose="020B0604020202020204" pitchFamily="34" charset="0"/>
                <a:ea typeface="Aptos" panose="020B0004020202020204" pitchFamily="34" charset="0"/>
                <a:cs typeface="Times New Roman" panose="02020603050405020304" pitchFamily="18" charset="0"/>
              </a:rPr>
              <a:t>Bon </a:t>
            </a:r>
            <a:r>
              <a:rPr lang="es-ES" sz="1600" b="1" i="1" kern="100" dirty="0" err="1">
                <a:solidFill>
                  <a:srgbClr val="222222"/>
                </a:solidFill>
                <a:latin typeface="Arial" panose="020B0604020202020204" pitchFamily="34" charset="0"/>
                <a:ea typeface="Aptos" panose="020B0004020202020204" pitchFamily="34" charset="0"/>
                <a:cs typeface="Times New Roman" panose="02020603050405020304" pitchFamily="18" charset="0"/>
              </a:rPr>
              <a:t>viaxe</a:t>
            </a:r>
            <a:r>
              <a:rPr lang="es-ES" sz="1600" b="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t>
            </a:r>
            <a:endParaRPr lang="es-ES"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s-ES" sz="3600" dirty="0"/>
          </a:p>
        </p:txBody>
      </p:sp>
      <p:sp>
        <p:nvSpPr>
          <p:cNvPr id="10" name="CuadroTexto 9">
            <a:extLst>
              <a:ext uri="{FF2B5EF4-FFF2-40B4-BE49-F238E27FC236}">
                <a16:creationId xmlns:a16="http://schemas.microsoft.com/office/drawing/2014/main" id="{9EEC7DBB-E6BE-96F9-9607-FF88E8BD3FC4}"/>
              </a:ext>
            </a:extLst>
          </p:cNvPr>
          <p:cNvSpPr txBox="1"/>
          <p:nvPr/>
        </p:nvSpPr>
        <p:spPr>
          <a:xfrm>
            <a:off x="1604891" y="5468719"/>
            <a:ext cx="3036472" cy="984885"/>
          </a:xfrm>
          <a:prstGeom prst="rect">
            <a:avLst/>
          </a:prstGeom>
          <a:noFill/>
        </p:spPr>
        <p:txBody>
          <a:bodyPr wrap="none" rtlCol="0">
            <a:spAutoFit/>
          </a:bodyPr>
          <a:lstStyle/>
          <a:p>
            <a:pPr algn="ctr"/>
            <a:endParaRPr lang="es-ES" sz="2000" b="1" dirty="0"/>
          </a:p>
          <a:p>
            <a:pPr algn="ctr"/>
            <a:r>
              <a:rPr lang="es-ES" sz="2000" b="1" dirty="0"/>
              <a:t>PASTELERÍA VERDE MENTA</a:t>
            </a:r>
            <a:endParaRPr lang="es-ES" dirty="0"/>
          </a:p>
          <a:p>
            <a:pPr algn="ctr"/>
            <a:r>
              <a:rPr lang="es-ES" dirty="0" err="1"/>
              <a:t>Quintueles</a:t>
            </a:r>
            <a:r>
              <a:rPr lang="es-ES" dirty="0"/>
              <a:t> - Villaviciosa</a:t>
            </a:r>
          </a:p>
        </p:txBody>
      </p:sp>
      <p:pic>
        <p:nvPicPr>
          <p:cNvPr id="5" name="Imagen 4" descr="Una persona con una camisa blanca&#10;&#10;Descripción generada automáticamente">
            <a:extLst>
              <a:ext uri="{FF2B5EF4-FFF2-40B4-BE49-F238E27FC236}">
                <a16:creationId xmlns:a16="http://schemas.microsoft.com/office/drawing/2014/main" id="{ACAE268E-C247-32B1-3751-D316D8C87D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00" y="1447800"/>
            <a:ext cx="3610423" cy="4210050"/>
          </a:xfrm>
          <a:prstGeom prst="rect">
            <a:avLst/>
          </a:prstGeom>
        </p:spPr>
      </p:pic>
      <p:pic>
        <p:nvPicPr>
          <p:cNvPr id="2" name="Imagen 1" descr="Logotipo&#10;&#10;Descripción generada automáticamente">
            <a:extLst>
              <a:ext uri="{FF2B5EF4-FFF2-40B4-BE49-F238E27FC236}">
                <a16:creationId xmlns:a16="http://schemas.microsoft.com/office/drawing/2014/main" id="{CD27BC9E-40EB-673A-C825-751A91DFBE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800" y="282819"/>
            <a:ext cx="1828800" cy="759260"/>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B15174C1-7181-4077-C208-CD056E83C7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247650"/>
            <a:ext cx="1143000" cy="808145"/>
          </a:xfrm>
          <a:prstGeom prst="rect">
            <a:avLst/>
          </a:prstGeom>
        </p:spPr>
      </p:pic>
      <p:sp>
        <p:nvSpPr>
          <p:cNvPr id="8" name="CuadroTexto 7">
            <a:extLst>
              <a:ext uri="{FF2B5EF4-FFF2-40B4-BE49-F238E27FC236}">
                <a16:creationId xmlns:a16="http://schemas.microsoft.com/office/drawing/2014/main" id="{7FBD01CE-BE36-CD10-6806-4E8FDB280120}"/>
              </a:ext>
            </a:extLst>
          </p:cNvPr>
          <p:cNvSpPr txBox="1"/>
          <p:nvPr/>
        </p:nvSpPr>
        <p:spPr>
          <a:xfrm>
            <a:off x="6985000" y="1543050"/>
            <a:ext cx="4953000" cy="4832092"/>
          </a:xfrm>
          <a:prstGeom prst="rect">
            <a:avLst/>
          </a:prstGeom>
          <a:noFill/>
        </p:spPr>
        <p:txBody>
          <a:bodyPr wrap="square" rtlCol="0">
            <a:spAutoFit/>
          </a:bodyPr>
          <a:lstStyle/>
          <a:p>
            <a:pPr>
              <a:spcAft>
                <a:spcPts val="1200"/>
              </a:spcAft>
            </a:pPr>
            <a:r>
              <a:rPr lang="es-ES" dirty="0"/>
              <a:t>La vuelta a sus orígenes, donde reconvirtió una antigua “cuadra” de la casa familiar en un moderno obrador, desde donde ha puesto en marcha su proyecto en medio de verdes prados donde pasta el ganado y que pone la guida al paisaje rural del que nacen sus creaciones.</a:t>
            </a:r>
          </a:p>
          <a:p>
            <a:pPr>
              <a:spcAft>
                <a:spcPts val="1200"/>
              </a:spcAft>
            </a:pPr>
            <a:r>
              <a:rPr lang="es-ES" dirty="0"/>
              <a:t>Incansable viajera y descubridora de ingredientes y sabores, que con su formación en Turismo y Pastelería tanto en España como en sus innumerables viajes por el mundo, han sentado las bases de una pastelería que utiliza ingredientes de la zona y les da forma bajo el prisma de su experiencia de vida.</a:t>
            </a:r>
          </a:p>
          <a:p>
            <a:pPr>
              <a:spcAft>
                <a:spcPts val="1200"/>
              </a:spcAft>
            </a:pPr>
            <a:r>
              <a:rPr lang="es-ES" dirty="0"/>
              <a:t>En Verde Menta ofrece el mejor producto en el mejor escenario para poder disfrutarlo, el medio rural. </a:t>
            </a:r>
          </a:p>
        </p:txBody>
      </p:sp>
    </p:spTree>
    <p:extLst>
      <p:ext uri="{BB962C8B-B14F-4D97-AF65-F5344CB8AC3E}">
        <p14:creationId xmlns:p14="http://schemas.microsoft.com/office/powerpoint/2010/main" val="2628906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C776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1493</TotalTime>
  <Words>5242</Words>
  <Application>Microsoft Office PowerPoint</Application>
  <PresentationFormat>Personalizado</PresentationFormat>
  <Paragraphs>360</Paragraphs>
  <Slides>40</Slides>
  <Notes>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40</vt:i4>
      </vt:variant>
    </vt:vector>
  </HeadingPairs>
  <TitlesOfParts>
    <vt:vector size="52" baseType="lpstr">
      <vt:lpstr>Aptos</vt:lpstr>
      <vt:lpstr>Arial</vt:lpstr>
      <vt:lpstr>Arial Black</vt:lpstr>
      <vt:lpstr>Calibri</vt:lpstr>
      <vt:lpstr>Calibri Light</vt:lpstr>
      <vt:lpstr>Cambria</vt:lpstr>
      <vt:lpstr>Dosis</vt:lpstr>
      <vt:lpstr>Lucida Sans Unicode</vt:lpstr>
      <vt:lpstr>Tahoma</vt:lpstr>
      <vt:lpstr>Times New Roman</vt:lpstr>
      <vt:lpstr>Trebuchet MS</vt:lpstr>
      <vt:lpstr>Office Theme</vt:lpstr>
      <vt:lpstr>Presentación de PowerPoint</vt:lpstr>
      <vt:lpstr>Presentación de PowerPoint</vt:lpstr>
      <vt:lpstr> Asturias Cocina de Paisaje  en Madrid Fusión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‘COCINA DE PAISAJE’? </vt:lpstr>
      <vt:lpstr>LA GASTRONOMÍA ASTURIANA </vt:lpstr>
      <vt:lpstr>Presentación de PowerPoint</vt:lpstr>
      <vt:lpstr>LA SOSTENIBILIDAD, PIEZA CLAVE  DE LA IDENTIDAD DE ASTURIAS </vt:lpstr>
      <vt:lpstr>LA SOSTENIBILIDAD, PIEZA CLAVE  DE LA IDENTIDAD DE ASTURIAS </vt:lpstr>
      <vt:lpstr>Presentación de PowerPoint</vt:lpstr>
      <vt:lpstr>PAISAJES GASTRONÓMICOS </vt:lpstr>
      <vt:lpstr>PAISAJES GASTRONÓMICOS </vt:lpstr>
      <vt:lpstr>PAISAJES GASTRONÓMICOS </vt:lpstr>
      <vt:lpstr>Presentación de PowerPoint</vt:lpstr>
      <vt:lpstr>MARCA DE CALIDAD  GASTRONÓMICA </vt:lpstr>
      <vt:lpstr>MARCA DE CALIDAD  GASTRONÓMICA </vt:lpstr>
      <vt:lpstr>TALENTOS GASTRONÓMICOS </vt:lpstr>
      <vt:lpstr>TALENTOS GASTRONÓMICOS </vt:lpstr>
      <vt:lpstr>TALENTOS GASTRONÓMICOS </vt:lpstr>
      <vt:lpstr>TALENTOS GASTRONÓMICOS </vt:lpstr>
      <vt:lpstr>TALENTOS GASTRONÓMICOS </vt:lpstr>
      <vt:lpstr>TALENTOS GASTRONÓMICOS </vt:lpstr>
      <vt:lpstr>TALENTOS GASTRONÓMICOS </vt:lpstr>
      <vt:lpstr>TALENTOS GASTRONÓMICOS </vt:lpstr>
      <vt:lpstr>59 EMBAJADORES DE ‘COCINA DE PAISAJE’ </vt:lpstr>
      <vt:lpstr>LISTADO DE EMBAJADORES DE ‘COCINA DE PAISAJE’ </vt:lpstr>
      <vt:lpstr>FIESTAS GASTRONÓMICAS </vt:lpstr>
      <vt:lpstr>FIESTAS GASTRONÓMICAS </vt:lpstr>
      <vt:lpstr>FIESTAS GASTRONÓMICAS </vt:lpstr>
      <vt:lpstr>CONTACTO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Asturias_Dossier_Español.indd</dc:title>
  <dc:creator>Sonia</dc:creator>
  <cp:lastModifiedBy>Sonia</cp:lastModifiedBy>
  <cp:revision>45</cp:revision>
  <dcterms:created xsi:type="dcterms:W3CDTF">2024-01-22T13:10:12Z</dcterms:created>
  <dcterms:modified xsi:type="dcterms:W3CDTF">2025-01-26T23:32:33Z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2023-12-11T00:00:00Z</vt:filetime>
  </property>
  <property fmtid="{D5CDD505-2E9C-101B-9397-08002B2CF9AE}" pid="3" name="Creator">
    <vt:lpwstr>Adobe InDesign 15.1 (Macintosh)</vt:lpwstr>
  </property>
  <property fmtid="{D5CDD505-2E9C-101B-9397-08002B2CF9AE}" pid="4" name="LastSaved">
    <vt:filetime>2024-01-22T00:00:00Z</vt:filetime>
  </property>
</Properties>
</file>